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20" autoAdjust="0"/>
    <p:restoredTop sz="85174"/>
  </p:normalViewPr>
  <p:slideViewPr>
    <p:cSldViewPr snapToGrid="0" snapToObjects="1">
      <p:cViewPr>
        <p:scale>
          <a:sx n="100" d="100"/>
          <a:sy n="100" d="100"/>
        </p:scale>
        <p:origin x="390" y="-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LR</c:v>
                </c:pt>
                <c:pt idx="1">
                  <c:v>SVM</c:v>
                </c:pt>
                <c:pt idx="2">
                  <c:v>DecisionTree</c:v>
                </c:pt>
                <c:pt idx="3">
                  <c:v>KNN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0.84642857142857097</c:v>
                </c:pt>
                <c:pt idx="1">
                  <c:v>0.84821428571428503</c:v>
                </c:pt>
                <c:pt idx="2">
                  <c:v>0.87678571428571395</c:v>
                </c:pt>
                <c:pt idx="3">
                  <c:v>0.84821428571428503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AD-4849-83F2-D33EA505DE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41365232"/>
        <c:axId val="1041357552"/>
      </c:barChart>
      <c:catAx>
        <c:axId val="10413652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1357552"/>
        <c:crosses val="autoZero"/>
        <c:auto val="1"/>
        <c:lblAlgn val="ctr"/>
        <c:lblOffset val="100"/>
        <c:noMultiLvlLbl val="0"/>
      </c:catAx>
      <c:valAx>
        <c:axId val="104135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1365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716BD5-2CDC-44BC-8737-98BF314FA43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2D16FCA-00C2-43AA-AA4B-BF760EE6F14C}">
      <dgm:prSet phldrT="[文本]"/>
      <dgm:spPr/>
      <dgm:t>
        <a:bodyPr/>
        <a:lstStyle/>
        <a:p>
          <a:r>
            <a:rPr lang="en-US" altLang="zh-CN" dirty="0"/>
            <a:t>Reason</a:t>
          </a:r>
          <a:endParaRPr lang="zh-CN" altLang="en-US" dirty="0"/>
        </a:p>
      </dgm:t>
    </dgm:pt>
    <dgm:pt modelId="{5D406C95-56BE-4FD8-8DA1-1A5DCA4AE55C}" type="parTrans" cxnId="{FB537B17-E01C-4C26-9449-69434623C752}">
      <dgm:prSet/>
      <dgm:spPr/>
      <dgm:t>
        <a:bodyPr/>
        <a:lstStyle/>
        <a:p>
          <a:endParaRPr lang="zh-CN" altLang="en-US"/>
        </a:p>
      </dgm:t>
    </dgm:pt>
    <dgm:pt modelId="{D80D013E-C5EA-4EDA-A820-3AF69EA4527D}" type="sibTrans" cxnId="{FB537B17-E01C-4C26-9449-69434623C752}">
      <dgm:prSet/>
      <dgm:spPr/>
      <dgm:t>
        <a:bodyPr/>
        <a:lstStyle/>
        <a:p>
          <a:endParaRPr lang="zh-CN" altLang="en-US"/>
        </a:p>
      </dgm:t>
    </dgm:pt>
    <dgm:pt modelId="{1BE5DD81-CCE7-43CE-BB99-E6E01D161660}">
      <dgm:prSet phldrT="[文本]" custT="1"/>
      <dgm:spPr/>
      <dgm:t>
        <a:bodyPr/>
        <a:lstStyle/>
        <a:p>
          <a:r>
            <a:rPr lang="en-US" altLang="zh-CN" sz="2800" dirty="0"/>
            <a:t>Reuse the first stage</a:t>
          </a:r>
          <a:endParaRPr lang="zh-CN" altLang="en-US" sz="2800" dirty="0"/>
        </a:p>
      </dgm:t>
    </dgm:pt>
    <dgm:pt modelId="{82AB0801-A5FC-4EB8-827B-CF7BD8FD0B70}" type="parTrans" cxnId="{8253103D-0440-4A03-979A-E167028CC7D6}">
      <dgm:prSet/>
      <dgm:spPr/>
      <dgm:t>
        <a:bodyPr/>
        <a:lstStyle/>
        <a:p>
          <a:endParaRPr lang="zh-CN" altLang="en-US"/>
        </a:p>
      </dgm:t>
    </dgm:pt>
    <dgm:pt modelId="{13334853-4C82-44BB-BA13-D91A6A298C43}" type="sibTrans" cxnId="{8253103D-0440-4A03-979A-E167028CC7D6}">
      <dgm:prSet/>
      <dgm:spPr/>
      <dgm:t>
        <a:bodyPr/>
        <a:lstStyle/>
        <a:p>
          <a:endParaRPr lang="zh-CN" altLang="en-US"/>
        </a:p>
      </dgm:t>
    </dgm:pt>
    <dgm:pt modelId="{EAE9FB21-E476-4095-8638-CABDE0D2B414}">
      <dgm:prSet phldrT="[文本]"/>
      <dgm:spPr/>
      <dgm:t>
        <a:bodyPr/>
        <a:lstStyle/>
        <a:p>
          <a:r>
            <a:rPr lang="en-US" altLang="zh-CN" dirty="0"/>
            <a:t>Study</a:t>
          </a:r>
          <a:endParaRPr lang="zh-CN" altLang="en-US" dirty="0"/>
        </a:p>
      </dgm:t>
    </dgm:pt>
    <dgm:pt modelId="{37ECA988-7C0C-455F-AB1B-3DEC9AC22162}" type="parTrans" cxnId="{2295CC4F-F597-4784-B3AC-4CE0B798F65D}">
      <dgm:prSet/>
      <dgm:spPr/>
      <dgm:t>
        <a:bodyPr/>
        <a:lstStyle/>
        <a:p>
          <a:endParaRPr lang="zh-CN" altLang="en-US"/>
        </a:p>
      </dgm:t>
    </dgm:pt>
    <dgm:pt modelId="{453DF9A0-2401-4D53-9831-A306EFCF6C69}" type="sibTrans" cxnId="{2295CC4F-F597-4784-B3AC-4CE0B798F65D}">
      <dgm:prSet/>
      <dgm:spPr/>
      <dgm:t>
        <a:bodyPr/>
        <a:lstStyle/>
        <a:p>
          <a:endParaRPr lang="zh-CN" altLang="en-US"/>
        </a:p>
      </dgm:t>
    </dgm:pt>
    <dgm:pt modelId="{9C43C285-74B4-4762-BC39-CE7BD2421959}">
      <dgm:prSet phldrT="[文本]" custT="1"/>
      <dgm:spPr/>
      <dgm:t>
        <a:bodyPr/>
        <a:lstStyle/>
        <a:p>
          <a:r>
            <a:rPr lang="en-US" altLang="zh-CN" sz="2000" dirty="0"/>
            <a:t>The key factors</a:t>
          </a:r>
          <a:endParaRPr lang="zh-CN" altLang="en-US" sz="2000" dirty="0"/>
        </a:p>
      </dgm:t>
    </dgm:pt>
    <dgm:pt modelId="{D9F0DED7-A710-4F5E-81D6-97DCA21971FD}" type="parTrans" cxnId="{9AEAE746-2292-499B-A734-34BD790C209C}">
      <dgm:prSet/>
      <dgm:spPr/>
      <dgm:t>
        <a:bodyPr/>
        <a:lstStyle/>
        <a:p>
          <a:endParaRPr lang="zh-CN" altLang="en-US"/>
        </a:p>
      </dgm:t>
    </dgm:pt>
    <dgm:pt modelId="{7694FD14-C262-4FBC-BFE6-B209656C7FE9}" type="sibTrans" cxnId="{9AEAE746-2292-499B-A734-34BD790C209C}">
      <dgm:prSet/>
      <dgm:spPr/>
      <dgm:t>
        <a:bodyPr/>
        <a:lstStyle/>
        <a:p>
          <a:endParaRPr lang="zh-CN" altLang="en-US"/>
        </a:p>
      </dgm:t>
    </dgm:pt>
    <dgm:pt modelId="{B577B442-71DE-46F1-95B5-863EA25ACA99}">
      <dgm:prSet phldrT="[文本]" custT="1"/>
      <dgm:spPr/>
      <dgm:t>
        <a:bodyPr/>
        <a:lstStyle/>
        <a:p>
          <a:r>
            <a:rPr lang="en-US" altLang="zh-CN" sz="2000" dirty="0"/>
            <a:t>Object</a:t>
          </a:r>
          <a:endParaRPr lang="zh-CN" altLang="en-US" sz="2000" dirty="0"/>
        </a:p>
      </dgm:t>
    </dgm:pt>
    <dgm:pt modelId="{7419F0D5-834F-47E7-94CE-B179E6F77286}" type="parTrans" cxnId="{63D0A7E3-6657-4840-A48E-E5AE8017AD05}">
      <dgm:prSet/>
      <dgm:spPr/>
      <dgm:t>
        <a:bodyPr/>
        <a:lstStyle/>
        <a:p>
          <a:endParaRPr lang="zh-CN" altLang="en-US"/>
        </a:p>
      </dgm:t>
    </dgm:pt>
    <dgm:pt modelId="{7C40DBB3-9FAC-4C50-93A0-EB088AD9A044}" type="sibTrans" cxnId="{63D0A7E3-6657-4840-A48E-E5AE8017AD05}">
      <dgm:prSet/>
      <dgm:spPr/>
      <dgm:t>
        <a:bodyPr/>
        <a:lstStyle/>
        <a:p>
          <a:endParaRPr lang="zh-CN" altLang="en-US"/>
        </a:p>
      </dgm:t>
    </dgm:pt>
    <dgm:pt modelId="{42AED6B7-9F38-403C-97AB-EA2F739952F9}">
      <dgm:prSet phldrT="[文本]" custT="1"/>
      <dgm:spPr/>
      <dgm:t>
        <a:bodyPr/>
        <a:lstStyle/>
        <a:p>
          <a:r>
            <a:rPr lang="en-US" altLang="zh-CN" sz="2000" dirty="0"/>
            <a:t>Frist stage</a:t>
          </a:r>
          <a:endParaRPr lang="zh-CN" altLang="en-US" sz="2000" dirty="0"/>
        </a:p>
      </dgm:t>
    </dgm:pt>
    <dgm:pt modelId="{03A62477-E550-4D2D-813F-EB44034A1374}" type="parTrans" cxnId="{015EF708-09DC-4448-B8B2-7146008DFAD2}">
      <dgm:prSet/>
      <dgm:spPr/>
      <dgm:t>
        <a:bodyPr/>
        <a:lstStyle/>
        <a:p>
          <a:endParaRPr lang="zh-CN" altLang="en-US"/>
        </a:p>
      </dgm:t>
    </dgm:pt>
    <dgm:pt modelId="{D43AF0A7-343E-4BEE-98A0-165EF372C7F4}" type="sibTrans" cxnId="{015EF708-09DC-4448-B8B2-7146008DFAD2}">
      <dgm:prSet/>
      <dgm:spPr/>
      <dgm:t>
        <a:bodyPr/>
        <a:lstStyle/>
        <a:p>
          <a:endParaRPr lang="zh-CN" altLang="en-US"/>
        </a:p>
      </dgm:t>
    </dgm:pt>
    <dgm:pt modelId="{7B6E0ADE-711F-437E-85DA-8D786B4A409A}">
      <dgm:prSet phldrT="[文本]" custT="1"/>
      <dgm:spPr/>
      <dgm:t>
        <a:bodyPr/>
        <a:lstStyle/>
        <a:p>
          <a:r>
            <a:rPr lang="en-US" altLang="zh-CN" sz="2000" dirty="0"/>
            <a:t>successfully</a:t>
          </a:r>
          <a:endParaRPr lang="zh-CN" altLang="en-US" sz="2000" dirty="0"/>
        </a:p>
      </dgm:t>
    </dgm:pt>
    <dgm:pt modelId="{895E9990-356D-41DA-8923-FA78FA9A2846}" type="parTrans" cxnId="{3FCB6E8E-621D-4EDC-A41B-89D75D2EB69C}">
      <dgm:prSet/>
      <dgm:spPr/>
      <dgm:t>
        <a:bodyPr/>
        <a:lstStyle/>
        <a:p>
          <a:endParaRPr lang="zh-CN" altLang="en-US"/>
        </a:p>
      </dgm:t>
    </dgm:pt>
    <dgm:pt modelId="{CF402BDE-AC65-438F-A73E-B63901C32CF6}" type="sibTrans" cxnId="{3FCB6E8E-621D-4EDC-A41B-89D75D2EB69C}">
      <dgm:prSet/>
      <dgm:spPr/>
      <dgm:t>
        <a:bodyPr/>
        <a:lstStyle/>
        <a:p>
          <a:endParaRPr lang="zh-CN" altLang="en-US"/>
        </a:p>
      </dgm:t>
    </dgm:pt>
    <dgm:pt modelId="{8A6C0A67-C715-4BA8-ADEE-B306A837DF6E}">
      <dgm:prSet phldrT="[文本]" custT="1"/>
      <dgm:spPr/>
      <dgm:t>
        <a:bodyPr/>
        <a:lstStyle/>
        <a:p>
          <a:endParaRPr lang="zh-CN" altLang="en-US" sz="2000" dirty="0"/>
        </a:p>
      </dgm:t>
    </dgm:pt>
    <dgm:pt modelId="{E359C1EB-D82D-41FE-8174-3E5BB0C7CE85}" type="parTrans" cxnId="{E862727F-2A47-489D-8471-2827942B870A}">
      <dgm:prSet/>
      <dgm:spPr/>
      <dgm:t>
        <a:bodyPr/>
        <a:lstStyle/>
        <a:p>
          <a:endParaRPr lang="zh-CN" altLang="en-US"/>
        </a:p>
      </dgm:t>
    </dgm:pt>
    <dgm:pt modelId="{40E83048-0379-4DB4-B20D-904734E469A2}" type="sibTrans" cxnId="{E862727F-2A47-489D-8471-2827942B870A}">
      <dgm:prSet/>
      <dgm:spPr/>
      <dgm:t>
        <a:bodyPr/>
        <a:lstStyle/>
        <a:p>
          <a:endParaRPr lang="zh-CN" altLang="en-US"/>
        </a:p>
      </dgm:t>
    </dgm:pt>
    <dgm:pt modelId="{9B780DA3-26D9-4B1B-90A6-FA2D949A201B}">
      <dgm:prSet phldrT="[文本]" custT="1"/>
      <dgm:spPr/>
      <dgm:t>
        <a:bodyPr/>
        <a:lstStyle/>
        <a:p>
          <a:r>
            <a:rPr lang="en-US" sz="2000" dirty="0"/>
            <a:t>The Falcon 9 </a:t>
          </a:r>
          <a:endParaRPr lang="zh-CN" altLang="en-US" sz="2000" dirty="0"/>
        </a:p>
      </dgm:t>
    </dgm:pt>
    <dgm:pt modelId="{09133E13-32FF-4F01-B524-EE67BCFBF3B9}" type="parTrans" cxnId="{3457723B-CABE-4300-985E-6F05D9625FD7}">
      <dgm:prSet/>
      <dgm:spPr/>
      <dgm:t>
        <a:bodyPr/>
        <a:lstStyle/>
        <a:p>
          <a:endParaRPr lang="zh-CN" altLang="en-US"/>
        </a:p>
      </dgm:t>
    </dgm:pt>
    <dgm:pt modelId="{1DD36C9C-C86C-434C-9683-DF2EDEF311A3}" type="sibTrans" cxnId="{3457723B-CABE-4300-985E-6F05D9625FD7}">
      <dgm:prSet/>
      <dgm:spPr/>
      <dgm:t>
        <a:bodyPr/>
        <a:lstStyle/>
        <a:p>
          <a:endParaRPr lang="zh-CN" altLang="en-US"/>
        </a:p>
      </dgm:t>
    </dgm:pt>
    <dgm:pt modelId="{7A1A7324-FA67-4FBF-9A0A-45B247F965FF}" type="pres">
      <dgm:prSet presAssocID="{CE716BD5-2CDC-44BC-8737-98BF314FA43B}" presName="linearFlow" presStyleCnt="0">
        <dgm:presLayoutVars>
          <dgm:dir/>
          <dgm:animLvl val="lvl"/>
          <dgm:resizeHandles val="exact"/>
        </dgm:presLayoutVars>
      </dgm:prSet>
      <dgm:spPr/>
    </dgm:pt>
    <dgm:pt modelId="{E4616FF7-43C1-4C6D-88A4-3F8F98F9761F}" type="pres">
      <dgm:prSet presAssocID="{92D16FCA-00C2-43AA-AA4B-BF760EE6F14C}" presName="composite" presStyleCnt="0"/>
      <dgm:spPr/>
    </dgm:pt>
    <dgm:pt modelId="{FAE6EBF2-0C85-4F2D-B146-96BAFDD72E5C}" type="pres">
      <dgm:prSet presAssocID="{92D16FCA-00C2-43AA-AA4B-BF760EE6F14C}" presName="parentText" presStyleLbl="alignNode1" presStyleIdx="0" presStyleCnt="2" custAng="16200000" custLinFactNeighborX="38052" custLinFactNeighborY="-21255">
        <dgm:presLayoutVars>
          <dgm:chMax val="1"/>
          <dgm:bulletEnabled val="1"/>
        </dgm:presLayoutVars>
      </dgm:prSet>
      <dgm:spPr>
        <a:prstGeom prst="triangle">
          <a:avLst/>
        </a:prstGeom>
      </dgm:spPr>
    </dgm:pt>
    <dgm:pt modelId="{B6DEE2AE-59C6-4430-A8E4-8C9A3ED13AD1}" type="pres">
      <dgm:prSet presAssocID="{92D16FCA-00C2-43AA-AA4B-BF760EE6F14C}" presName="descendantText" presStyleLbl="alignAcc1" presStyleIdx="0" presStyleCnt="2" custLinFactNeighborX="0" custLinFactNeighborY="19159">
        <dgm:presLayoutVars>
          <dgm:bulletEnabled val="1"/>
        </dgm:presLayoutVars>
      </dgm:prSet>
      <dgm:spPr/>
    </dgm:pt>
    <dgm:pt modelId="{02B034FC-1EA5-4E39-82B2-758E0B10C1CA}" type="pres">
      <dgm:prSet presAssocID="{D80D013E-C5EA-4EDA-A820-3AF69EA4527D}" presName="sp" presStyleCnt="0"/>
      <dgm:spPr/>
    </dgm:pt>
    <dgm:pt modelId="{3FF28C54-AAFD-4B23-816C-591EEB80F013}" type="pres">
      <dgm:prSet presAssocID="{EAE9FB21-E476-4095-8638-CABDE0D2B414}" presName="composite" presStyleCnt="0"/>
      <dgm:spPr/>
    </dgm:pt>
    <dgm:pt modelId="{0145A67F-96EB-4371-8CDE-159F63A76F31}" type="pres">
      <dgm:prSet presAssocID="{EAE9FB21-E476-4095-8638-CABDE0D2B414}" presName="parentText" presStyleLbl="alignNode1" presStyleIdx="1" presStyleCnt="2" custAng="16200000" custLinFactNeighborX="33596" custLinFactNeighborY="-29275">
        <dgm:presLayoutVars>
          <dgm:chMax val="1"/>
          <dgm:bulletEnabled val="1"/>
        </dgm:presLayoutVars>
      </dgm:prSet>
      <dgm:spPr>
        <a:prstGeom prst="triangle">
          <a:avLst/>
        </a:prstGeom>
      </dgm:spPr>
    </dgm:pt>
    <dgm:pt modelId="{9F419749-F22D-4BCE-9751-089D9C2C3428}" type="pres">
      <dgm:prSet presAssocID="{EAE9FB21-E476-4095-8638-CABDE0D2B414}" presName="descendantText" presStyleLbl="alignAcc1" presStyleIdx="1" presStyleCnt="2" custScaleY="170575">
        <dgm:presLayoutVars>
          <dgm:bulletEnabled val="1"/>
        </dgm:presLayoutVars>
      </dgm:prSet>
      <dgm:spPr/>
    </dgm:pt>
  </dgm:ptLst>
  <dgm:cxnLst>
    <dgm:cxn modelId="{015EF708-09DC-4448-B8B2-7146008DFAD2}" srcId="{9C43C285-74B4-4762-BC39-CE7BD2421959}" destId="{42AED6B7-9F38-403C-97AB-EA2F739952F9}" srcOrd="0" destOrd="0" parTransId="{03A62477-E550-4D2D-813F-EB44034A1374}" sibTransId="{D43AF0A7-343E-4BEE-98A0-165EF372C7F4}"/>
    <dgm:cxn modelId="{FB537B17-E01C-4C26-9449-69434623C752}" srcId="{CE716BD5-2CDC-44BC-8737-98BF314FA43B}" destId="{92D16FCA-00C2-43AA-AA4B-BF760EE6F14C}" srcOrd="0" destOrd="0" parTransId="{5D406C95-56BE-4FD8-8DA1-1A5DCA4AE55C}" sibTransId="{D80D013E-C5EA-4EDA-A820-3AF69EA4527D}"/>
    <dgm:cxn modelId="{BAD8A02A-6E7F-4671-A73E-C32FAD0655C3}" type="presOf" srcId="{7B6E0ADE-711F-437E-85DA-8D786B4A409A}" destId="{9F419749-F22D-4BCE-9751-089D9C2C3428}" srcOrd="0" destOrd="2" presId="urn:microsoft.com/office/officeart/2005/8/layout/chevron2"/>
    <dgm:cxn modelId="{43867434-F743-46DD-93F8-DFBAE1ADC699}" type="presOf" srcId="{B577B442-71DE-46F1-95B5-863EA25ACA99}" destId="{9F419749-F22D-4BCE-9751-089D9C2C3428}" srcOrd="0" destOrd="3" presId="urn:microsoft.com/office/officeart/2005/8/layout/chevron2"/>
    <dgm:cxn modelId="{3457723B-CABE-4300-985E-6F05D9625FD7}" srcId="{B577B442-71DE-46F1-95B5-863EA25ACA99}" destId="{9B780DA3-26D9-4B1B-90A6-FA2D949A201B}" srcOrd="0" destOrd="0" parTransId="{09133E13-32FF-4F01-B524-EE67BCFBF3B9}" sibTransId="{1DD36C9C-C86C-434C-9683-DF2EDEF311A3}"/>
    <dgm:cxn modelId="{8253103D-0440-4A03-979A-E167028CC7D6}" srcId="{92D16FCA-00C2-43AA-AA4B-BF760EE6F14C}" destId="{1BE5DD81-CCE7-43CE-BB99-E6E01D161660}" srcOrd="0" destOrd="0" parTransId="{82AB0801-A5FC-4EB8-827B-CF7BD8FD0B70}" sibTransId="{13334853-4C82-44BB-BA13-D91A6A298C43}"/>
    <dgm:cxn modelId="{9AEAE746-2292-499B-A734-34BD790C209C}" srcId="{EAE9FB21-E476-4095-8638-CABDE0D2B414}" destId="{9C43C285-74B4-4762-BC39-CE7BD2421959}" srcOrd="0" destOrd="0" parTransId="{D9F0DED7-A710-4F5E-81D6-97DCA21971FD}" sibTransId="{7694FD14-C262-4FBC-BFE6-B209656C7FE9}"/>
    <dgm:cxn modelId="{2295CC4F-F597-4784-B3AC-4CE0B798F65D}" srcId="{CE716BD5-2CDC-44BC-8737-98BF314FA43B}" destId="{EAE9FB21-E476-4095-8638-CABDE0D2B414}" srcOrd="1" destOrd="0" parTransId="{37ECA988-7C0C-455F-AB1B-3DEC9AC22162}" sibTransId="{453DF9A0-2401-4D53-9831-A306EFCF6C69}"/>
    <dgm:cxn modelId="{2378F176-60F5-4EA3-8B4F-4F5D942F43E8}" type="presOf" srcId="{EAE9FB21-E476-4095-8638-CABDE0D2B414}" destId="{0145A67F-96EB-4371-8CDE-159F63A76F31}" srcOrd="0" destOrd="0" presId="urn:microsoft.com/office/officeart/2005/8/layout/chevron2"/>
    <dgm:cxn modelId="{E862727F-2A47-489D-8471-2827942B870A}" srcId="{B577B442-71DE-46F1-95B5-863EA25ACA99}" destId="{8A6C0A67-C715-4BA8-ADEE-B306A837DF6E}" srcOrd="1" destOrd="0" parTransId="{E359C1EB-D82D-41FE-8174-3E5BB0C7CE85}" sibTransId="{40E83048-0379-4DB4-B20D-904734E469A2}"/>
    <dgm:cxn modelId="{CB565B86-DEEA-4200-9404-58CC2E5CCD16}" type="presOf" srcId="{1BE5DD81-CCE7-43CE-BB99-E6E01D161660}" destId="{B6DEE2AE-59C6-4430-A8E4-8C9A3ED13AD1}" srcOrd="0" destOrd="0" presId="urn:microsoft.com/office/officeart/2005/8/layout/chevron2"/>
    <dgm:cxn modelId="{60187C86-012D-41B5-9E8D-843B806C1E34}" type="presOf" srcId="{92D16FCA-00C2-43AA-AA4B-BF760EE6F14C}" destId="{FAE6EBF2-0C85-4F2D-B146-96BAFDD72E5C}" srcOrd="0" destOrd="0" presId="urn:microsoft.com/office/officeart/2005/8/layout/chevron2"/>
    <dgm:cxn modelId="{3FCB6E8E-621D-4EDC-A41B-89D75D2EB69C}" srcId="{9C43C285-74B4-4762-BC39-CE7BD2421959}" destId="{7B6E0ADE-711F-437E-85DA-8D786B4A409A}" srcOrd="1" destOrd="0" parTransId="{895E9990-356D-41DA-8923-FA78FA9A2846}" sibTransId="{CF402BDE-AC65-438F-A73E-B63901C32CF6}"/>
    <dgm:cxn modelId="{FDF5AEA1-2010-491C-A385-298256F01DF7}" type="presOf" srcId="{42AED6B7-9F38-403C-97AB-EA2F739952F9}" destId="{9F419749-F22D-4BCE-9751-089D9C2C3428}" srcOrd="0" destOrd="1" presId="urn:microsoft.com/office/officeart/2005/8/layout/chevron2"/>
    <dgm:cxn modelId="{C6D44BB2-B300-4C4F-9876-887D58CF1D05}" type="presOf" srcId="{9C43C285-74B4-4762-BC39-CE7BD2421959}" destId="{9F419749-F22D-4BCE-9751-089D9C2C3428}" srcOrd="0" destOrd="0" presId="urn:microsoft.com/office/officeart/2005/8/layout/chevron2"/>
    <dgm:cxn modelId="{68071ABB-9EE1-4A8F-9664-E3862AFEFA2A}" type="presOf" srcId="{CE716BD5-2CDC-44BC-8737-98BF314FA43B}" destId="{7A1A7324-FA67-4FBF-9A0A-45B247F965FF}" srcOrd="0" destOrd="0" presId="urn:microsoft.com/office/officeart/2005/8/layout/chevron2"/>
    <dgm:cxn modelId="{A01EF9D2-51B9-41AF-8FA9-B85006D103C8}" type="presOf" srcId="{8A6C0A67-C715-4BA8-ADEE-B306A837DF6E}" destId="{9F419749-F22D-4BCE-9751-089D9C2C3428}" srcOrd="0" destOrd="5" presId="urn:microsoft.com/office/officeart/2005/8/layout/chevron2"/>
    <dgm:cxn modelId="{24E8F0D3-A90C-4A24-895A-990557384197}" type="presOf" srcId="{9B780DA3-26D9-4B1B-90A6-FA2D949A201B}" destId="{9F419749-F22D-4BCE-9751-089D9C2C3428}" srcOrd="0" destOrd="4" presId="urn:microsoft.com/office/officeart/2005/8/layout/chevron2"/>
    <dgm:cxn modelId="{63D0A7E3-6657-4840-A48E-E5AE8017AD05}" srcId="{EAE9FB21-E476-4095-8638-CABDE0D2B414}" destId="{B577B442-71DE-46F1-95B5-863EA25ACA99}" srcOrd="1" destOrd="0" parTransId="{7419F0D5-834F-47E7-94CE-B179E6F77286}" sibTransId="{7C40DBB3-9FAC-4C50-93A0-EB088AD9A044}"/>
    <dgm:cxn modelId="{CF35C94C-1672-4B8E-9978-03F9A0B59871}" type="presParOf" srcId="{7A1A7324-FA67-4FBF-9A0A-45B247F965FF}" destId="{E4616FF7-43C1-4C6D-88A4-3F8F98F9761F}" srcOrd="0" destOrd="0" presId="urn:microsoft.com/office/officeart/2005/8/layout/chevron2"/>
    <dgm:cxn modelId="{136B91F4-716B-4724-8A95-84F08D902554}" type="presParOf" srcId="{E4616FF7-43C1-4C6D-88A4-3F8F98F9761F}" destId="{FAE6EBF2-0C85-4F2D-B146-96BAFDD72E5C}" srcOrd="0" destOrd="0" presId="urn:microsoft.com/office/officeart/2005/8/layout/chevron2"/>
    <dgm:cxn modelId="{49EBE39C-C0E0-43F2-B5E2-755EC3F00F3C}" type="presParOf" srcId="{E4616FF7-43C1-4C6D-88A4-3F8F98F9761F}" destId="{B6DEE2AE-59C6-4430-A8E4-8C9A3ED13AD1}" srcOrd="1" destOrd="0" presId="urn:microsoft.com/office/officeart/2005/8/layout/chevron2"/>
    <dgm:cxn modelId="{643227FE-8D8C-4CF1-8620-B1AD66E50269}" type="presParOf" srcId="{7A1A7324-FA67-4FBF-9A0A-45B247F965FF}" destId="{02B034FC-1EA5-4E39-82B2-758E0B10C1CA}" srcOrd="1" destOrd="0" presId="urn:microsoft.com/office/officeart/2005/8/layout/chevron2"/>
    <dgm:cxn modelId="{EB56952E-98F7-447A-965F-D680A16B9602}" type="presParOf" srcId="{7A1A7324-FA67-4FBF-9A0A-45B247F965FF}" destId="{3FF28C54-AAFD-4B23-816C-591EEB80F013}" srcOrd="2" destOrd="0" presId="urn:microsoft.com/office/officeart/2005/8/layout/chevron2"/>
    <dgm:cxn modelId="{10770135-D264-4A7F-B441-EDD18E49F8B0}" type="presParOf" srcId="{3FF28C54-AAFD-4B23-816C-591EEB80F013}" destId="{0145A67F-96EB-4371-8CDE-159F63A76F31}" srcOrd="0" destOrd="0" presId="urn:microsoft.com/office/officeart/2005/8/layout/chevron2"/>
    <dgm:cxn modelId="{4C6A098F-B58C-48A8-81B1-36593DEEDEED}" type="presParOf" srcId="{3FF28C54-AAFD-4B23-816C-591EEB80F013}" destId="{9F419749-F22D-4BCE-9751-089D9C2C342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0272C1-7E6C-4D9B-B901-0B43B3D6D7F6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B25506D-6F13-4DB7-83A7-091C98FC94B4}">
      <dgm:prSet phldrT="[文本]"/>
      <dgm:spPr/>
      <dgm:t>
        <a:bodyPr/>
        <a:lstStyle/>
        <a:p>
          <a:r>
            <a:rPr lang="en-US" altLang="zh-CN" dirty="0"/>
            <a:t>From website to download the data</a:t>
          </a:r>
          <a:endParaRPr lang="zh-CN" altLang="en-US" dirty="0"/>
        </a:p>
      </dgm:t>
    </dgm:pt>
    <dgm:pt modelId="{C3BF526E-20FE-4014-BBB9-62337235058F}" type="parTrans" cxnId="{EF8764B8-30CB-44FD-938A-6F14E4DA1BAC}">
      <dgm:prSet/>
      <dgm:spPr/>
      <dgm:t>
        <a:bodyPr/>
        <a:lstStyle/>
        <a:p>
          <a:endParaRPr lang="zh-CN" altLang="en-US"/>
        </a:p>
      </dgm:t>
    </dgm:pt>
    <dgm:pt modelId="{4873FE37-E7B8-4ECA-B8F7-2E91103903C3}" type="sibTrans" cxnId="{EF8764B8-30CB-44FD-938A-6F14E4DA1BAC}">
      <dgm:prSet/>
      <dgm:spPr/>
      <dgm:t>
        <a:bodyPr/>
        <a:lstStyle/>
        <a:p>
          <a:endParaRPr lang="zh-CN" altLang="en-US"/>
        </a:p>
      </dgm:t>
    </dgm:pt>
    <dgm:pt modelId="{5A9BDAF8-6253-4D4E-AD1C-2F646C2FBEA3}">
      <dgm:prSet phldrT="[文本]" custT="1"/>
      <dgm:spPr/>
      <dgm:t>
        <a:bodyPr/>
        <a:lstStyle/>
        <a:p>
          <a:r>
            <a:rPr lang="en-US" altLang="en-US" sz="1800" dirty="0">
              <a:latin typeface="+mj-lt"/>
            </a:rPr>
            <a:t>https://api.spacexdata.com/v4/launches/past</a:t>
          </a:r>
          <a:endParaRPr lang="zh-CN" altLang="en-US" sz="1800" dirty="0">
            <a:latin typeface="+mj-lt"/>
          </a:endParaRPr>
        </a:p>
      </dgm:t>
    </dgm:pt>
    <dgm:pt modelId="{46742B5D-521A-450E-A96E-08C4F8CE7A3F}" type="parTrans" cxnId="{1774FC07-7376-4E09-9E04-871221FCD6A7}">
      <dgm:prSet/>
      <dgm:spPr/>
      <dgm:t>
        <a:bodyPr/>
        <a:lstStyle/>
        <a:p>
          <a:endParaRPr lang="zh-CN" altLang="en-US"/>
        </a:p>
      </dgm:t>
    </dgm:pt>
    <dgm:pt modelId="{D0714378-C54C-4200-9647-0DFA051E1D75}" type="sibTrans" cxnId="{1774FC07-7376-4E09-9E04-871221FCD6A7}">
      <dgm:prSet/>
      <dgm:spPr/>
      <dgm:t>
        <a:bodyPr/>
        <a:lstStyle/>
        <a:p>
          <a:endParaRPr lang="zh-CN" altLang="en-US"/>
        </a:p>
      </dgm:t>
    </dgm:pt>
    <dgm:pt modelId="{8589012F-CFB0-4309-9100-0F46E9D8D927}">
      <dgm:prSet phldrT="[文本]"/>
      <dgm:spPr/>
      <dgm:t>
        <a:bodyPr/>
        <a:lstStyle/>
        <a:p>
          <a:r>
            <a:rPr lang="en-US" altLang="zh-CN" dirty="0"/>
            <a:t>To choose the key features </a:t>
          </a:r>
          <a:endParaRPr lang="zh-CN" altLang="en-US" dirty="0"/>
        </a:p>
      </dgm:t>
    </dgm:pt>
    <dgm:pt modelId="{E9E03CB9-2486-4295-9D85-C419D093F65A}" type="parTrans" cxnId="{AA1D83F4-1AC7-4588-AA29-94B346B5A91B}">
      <dgm:prSet/>
      <dgm:spPr/>
      <dgm:t>
        <a:bodyPr/>
        <a:lstStyle/>
        <a:p>
          <a:endParaRPr lang="zh-CN" altLang="en-US"/>
        </a:p>
      </dgm:t>
    </dgm:pt>
    <dgm:pt modelId="{D0881248-0686-4DCB-9DE6-CAE5A7CB84BD}" type="sibTrans" cxnId="{AA1D83F4-1AC7-4588-AA29-94B346B5A91B}">
      <dgm:prSet/>
      <dgm:spPr/>
      <dgm:t>
        <a:bodyPr/>
        <a:lstStyle/>
        <a:p>
          <a:endParaRPr lang="zh-CN" altLang="en-US"/>
        </a:p>
      </dgm:t>
    </dgm:pt>
    <dgm:pt modelId="{ACC26C1B-120B-4103-A2D9-ADBBAAAB5259}">
      <dgm:prSet phldrT="[文本]" custT="1"/>
      <dgm:spPr/>
      <dgm:t>
        <a:bodyPr/>
        <a:lstStyle/>
        <a:p>
          <a:r>
            <a:rPr lang="en-US" altLang="en-US" sz="1800" b="1" dirty="0">
              <a:highlight>
                <a:srgbClr val="00FFFF"/>
              </a:highlight>
              <a:latin typeface="+mj-lt"/>
            </a:rPr>
            <a:t>'rocket’</a:t>
          </a:r>
        </a:p>
        <a:p>
          <a:r>
            <a:rPr lang="en-US" altLang="en-US" sz="1800" b="1" dirty="0">
              <a:highlight>
                <a:srgbClr val="00FFFF"/>
              </a:highlight>
              <a:latin typeface="+mj-lt"/>
            </a:rPr>
            <a:t>'payloads’</a:t>
          </a:r>
        </a:p>
        <a:p>
          <a:r>
            <a:rPr lang="en-US" altLang="en-US" sz="1800" b="1" dirty="0">
              <a:highlight>
                <a:srgbClr val="00FFFF"/>
              </a:highlight>
              <a:latin typeface="+mj-lt"/>
            </a:rPr>
            <a:t>'launchpad’</a:t>
          </a:r>
        </a:p>
        <a:p>
          <a:r>
            <a:rPr lang="en-US" altLang="en-US" sz="1800" b="1" dirty="0">
              <a:highlight>
                <a:srgbClr val="00FFFF"/>
              </a:highlight>
              <a:latin typeface="+mj-lt"/>
            </a:rPr>
            <a:t>'cores’</a:t>
          </a:r>
        </a:p>
        <a:p>
          <a:r>
            <a:rPr lang="en-US" altLang="en-US" sz="1800" b="1" dirty="0">
              <a:highlight>
                <a:srgbClr val="00FFFF"/>
              </a:highlight>
              <a:latin typeface="+mj-lt"/>
            </a:rPr>
            <a:t>'</a:t>
          </a:r>
          <a:r>
            <a:rPr lang="en-US" altLang="en-US" sz="1800" b="1" dirty="0" err="1">
              <a:highlight>
                <a:srgbClr val="00FFFF"/>
              </a:highlight>
              <a:latin typeface="+mj-lt"/>
            </a:rPr>
            <a:t>flight_number</a:t>
          </a:r>
          <a:r>
            <a:rPr lang="en-US" altLang="en-US" sz="1800" b="1" dirty="0">
              <a:highlight>
                <a:srgbClr val="00FFFF"/>
              </a:highlight>
              <a:latin typeface="+mj-lt"/>
            </a:rPr>
            <a:t>’</a:t>
          </a:r>
        </a:p>
        <a:p>
          <a:r>
            <a:rPr lang="en-US" altLang="en-US" sz="1800" b="1" dirty="0">
              <a:highlight>
                <a:srgbClr val="00FFFF"/>
              </a:highlight>
              <a:latin typeface="+mj-lt"/>
            </a:rPr>
            <a:t>'</a:t>
          </a:r>
          <a:r>
            <a:rPr lang="en-US" altLang="en-US" sz="1800" b="1" dirty="0" err="1">
              <a:highlight>
                <a:srgbClr val="00FFFF"/>
              </a:highlight>
              <a:latin typeface="+mj-lt"/>
            </a:rPr>
            <a:t>date_utc</a:t>
          </a:r>
          <a:r>
            <a:rPr lang="en-US" altLang="en-US" sz="1800" b="1" dirty="0">
              <a:highlight>
                <a:srgbClr val="00FFFF"/>
              </a:highlight>
              <a:latin typeface="+mj-lt"/>
            </a:rPr>
            <a:t>'</a:t>
          </a:r>
          <a:endParaRPr lang="zh-CN" altLang="en-US" sz="1800" b="1" dirty="0">
            <a:highlight>
              <a:srgbClr val="00FFFF"/>
            </a:highlight>
            <a:latin typeface="+mj-lt"/>
          </a:endParaRPr>
        </a:p>
      </dgm:t>
    </dgm:pt>
    <dgm:pt modelId="{F836BF8A-E057-4A50-9C16-ED9B78A24B28}" type="parTrans" cxnId="{EB1164C5-D72B-40D0-B9E8-C50EC134F676}">
      <dgm:prSet/>
      <dgm:spPr/>
      <dgm:t>
        <a:bodyPr/>
        <a:lstStyle/>
        <a:p>
          <a:endParaRPr lang="zh-CN" altLang="en-US"/>
        </a:p>
      </dgm:t>
    </dgm:pt>
    <dgm:pt modelId="{DFA7351D-A74E-409F-A683-303C8AA7FAB0}" type="sibTrans" cxnId="{EB1164C5-D72B-40D0-B9E8-C50EC134F676}">
      <dgm:prSet/>
      <dgm:spPr/>
      <dgm:t>
        <a:bodyPr/>
        <a:lstStyle/>
        <a:p>
          <a:endParaRPr lang="zh-CN" altLang="en-US"/>
        </a:p>
      </dgm:t>
    </dgm:pt>
    <dgm:pt modelId="{C116FD95-0946-45A1-893D-B7250194EDE1}">
      <dgm:prSet phldrT="[文本]"/>
      <dgm:spPr/>
      <dgm:t>
        <a:bodyPr/>
        <a:lstStyle/>
        <a:p>
          <a:r>
            <a:rPr lang="en-US" altLang="zh-CN" dirty="0"/>
            <a:t>Filter the data</a:t>
          </a:r>
          <a:endParaRPr lang="zh-CN" altLang="en-US" dirty="0"/>
        </a:p>
      </dgm:t>
    </dgm:pt>
    <dgm:pt modelId="{6D3186BE-7EB4-4DFE-AE1C-127E82E4E559}" type="parTrans" cxnId="{449EE890-B9A1-46D8-AED6-E37322647BE5}">
      <dgm:prSet/>
      <dgm:spPr/>
      <dgm:t>
        <a:bodyPr/>
        <a:lstStyle/>
        <a:p>
          <a:endParaRPr lang="zh-CN" altLang="en-US"/>
        </a:p>
      </dgm:t>
    </dgm:pt>
    <dgm:pt modelId="{D8AE2DA1-1DF1-4C44-951E-443F4EF0E4E5}" type="sibTrans" cxnId="{449EE890-B9A1-46D8-AED6-E37322647BE5}">
      <dgm:prSet/>
      <dgm:spPr/>
      <dgm:t>
        <a:bodyPr/>
        <a:lstStyle/>
        <a:p>
          <a:endParaRPr lang="zh-CN" altLang="en-US"/>
        </a:p>
      </dgm:t>
    </dgm:pt>
    <dgm:pt modelId="{5564E74C-C076-44C1-8229-44C6609E0559}">
      <dgm:prSet phldrT="[文本]" custT="1"/>
      <dgm:spPr/>
      <dgm:t>
        <a:bodyPr/>
        <a:lstStyle/>
        <a:p>
          <a:r>
            <a:rPr lang="en-US" sz="1800" b="0" i="0" dirty="0">
              <a:latin typeface="+mj-lt"/>
            </a:rPr>
            <a:t>only include </a:t>
          </a:r>
          <a:r>
            <a:rPr lang="en-US" sz="1800" b="1" i="0" dirty="0">
              <a:latin typeface="+mj-lt"/>
            </a:rPr>
            <a:t>Falcon 9 launches</a:t>
          </a:r>
          <a:endParaRPr lang="zh-CN" altLang="en-US" sz="1800" b="1" dirty="0">
            <a:latin typeface="+mj-lt"/>
          </a:endParaRPr>
        </a:p>
      </dgm:t>
    </dgm:pt>
    <dgm:pt modelId="{BCD90ABB-E1B8-404F-8A1F-246C8EF1FED0}" type="parTrans" cxnId="{7261C903-A65E-4F1B-9111-84E520E49749}">
      <dgm:prSet/>
      <dgm:spPr/>
      <dgm:t>
        <a:bodyPr/>
        <a:lstStyle/>
        <a:p>
          <a:endParaRPr lang="zh-CN" altLang="en-US"/>
        </a:p>
      </dgm:t>
    </dgm:pt>
    <dgm:pt modelId="{298CEA7F-5D1F-45B3-BB8E-FA611B7305FB}" type="sibTrans" cxnId="{7261C903-A65E-4F1B-9111-84E520E49749}">
      <dgm:prSet/>
      <dgm:spPr/>
      <dgm:t>
        <a:bodyPr/>
        <a:lstStyle/>
        <a:p>
          <a:endParaRPr lang="zh-CN" altLang="en-US"/>
        </a:p>
      </dgm:t>
    </dgm:pt>
    <dgm:pt modelId="{59CC446A-235F-4739-B2C4-E73F1C847A02}" type="pres">
      <dgm:prSet presAssocID="{9A0272C1-7E6C-4D9B-B901-0B43B3D6D7F6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8A026A26-5493-4771-A237-AE1B3B8AB3AB}" type="pres">
      <dgm:prSet presAssocID="{1B25506D-6F13-4DB7-83A7-091C98FC94B4}" presName="parentText1" presStyleLbl="node1" presStyleIdx="0" presStyleCnt="3" custScaleX="87845" custLinFactNeighborX="67" custLinFactNeighborY="-11806">
        <dgm:presLayoutVars>
          <dgm:chMax/>
          <dgm:chPref val="3"/>
          <dgm:bulletEnabled val="1"/>
        </dgm:presLayoutVars>
      </dgm:prSet>
      <dgm:spPr/>
    </dgm:pt>
    <dgm:pt modelId="{D9485E38-B2ED-45C6-A356-B12C4F8B2C6B}" type="pres">
      <dgm:prSet presAssocID="{1B25506D-6F13-4DB7-83A7-091C98FC94B4}" presName="childText1" presStyleLbl="solidAlignAcc1" presStyleIdx="0" presStyleCnt="3" custScaleY="124788" custLinFactNeighborX="21135" custLinFactNeighborY="-923">
        <dgm:presLayoutVars>
          <dgm:chMax val="0"/>
          <dgm:chPref val="0"/>
          <dgm:bulletEnabled val="1"/>
        </dgm:presLayoutVars>
      </dgm:prSet>
      <dgm:spPr/>
    </dgm:pt>
    <dgm:pt modelId="{67B72AC5-482B-48B7-B904-358076949055}" type="pres">
      <dgm:prSet presAssocID="{8589012F-CFB0-4309-9100-0F46E9D8D927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06889156-B9D9-45D4-8B94-C120BFEE7E61}" type="pres">
      <dgm:prSet presAssocID="{8589012F-CFB0-4309-9100-0F46E9D8D927}" presName="childText2" presStyleLbl="solidAlignAcc1" presStyleIdx="1" presStyleCnt="3" custLinFactNeighborX="3416" custLinFactNeighborY="-11449">
        <dgm:presLayoutVars>
          <dgm:chMax val="0"/>
          <dgm:chPref val="0"/>
          <dgm:bulletEnabled val="1"/>
        </dgm:presLayoutVars>
      </dgm:prSet>
      <dgm:spPr/>
    </dgm:pt>
    <dgm:pt modelId="{D94C8C5A-C7B7-444E-8A74-F7B9CF010B81}" type="pres">
      <dgm:prSet presAssocID="{C116FD95-0946-45A1-893D-B7250194EDE1}" presName="parentText3" presStyleLbl="node1" presStyleIdx="2" presStyleCnt="3" custLinFactNeighborX="-6476" custLinFactNeighborY="-1349">
        <dgm:presLayoutVars>
          <dgm:chMax/>
          <dgm:chPref val="3"/>
          <dgm:bulletEnabled val="1"/>
        </dgm:presLayoutVars>
      </dgm:prSet>
      <dgm:spPr/>
    </dgm:pt>
    <dgm:pt modelId="{F4CD16CB-34C3-41EB-ADDB-751AE512255C}" type="pres">
      <dgm:prSet presAssocID="{C116FD95-0946-45A1-893D-B7250194EDE1}" presName="childText3" presStyleLbl="solidAlignAcc1" presStyleIdx="2" presStyleCnt="3" custScaleX="80161" custScaleY="37052" custLinFactNeighborX="-14973" custLinFactNeighborY="-35346">
        <dgm:presLayoutVars>
          <dgm:chMax val="0"/>
          <dgm:chPref val="0"/>
          <dgm:bulletEnabled val="1"/>
        </dgm:presLayoutVars>
      </dgm:prSet>
      <dgm:spPr/>
    </dgm:pt>
  </dgm:ptLst>
  <dgm:cxnLst>
    <dgm:cxn modelId="{7261C903-A65E-4F1B-9111-84E520E49749}" srcId="{C116FD95-0946-45A1-893D-B7250194EDE1}" destId="{5564E74C-C076-44C1-8229-44C6609E0559}" srcOrd="0" destOrd="0" parTransId="{BCD90ABB-E1B8-404F-8A1F-246C8EF1FED0}" sibTransId="{298CEA7F-5D1F-45B3-BB8E-FA611B7305FB}"/>
    <dgm:cxn modelId="{B4BA7D07-CF1F-4FAD-A3D2-323C59187982}" type="presOf" srcId="{ACC26C1B-120B-4103-A2D9-ADBBAAAB5259}" destId="{06889156-B9D9-45D4-8B94-C120BFEE7E61}" srcOrd="0" destOrd="0" presId="urn:microsoft.com/office/officeart/2009/3/layout/IncreasingArrowsProcess"/>
    <dgm:cxn modelId="{1774FC07-7376-4E09-9E04-871221FCD6A7}" srcId="{1B25506D-6F13-4DB7-83A7-091C98FC94B4}" destId="{5A9BDAF8-6253-4D4E-AD1C-2F646C2FBEA3}" srcOrd="0" destOrd="0" parTransId="{46742B5D-521A-450E-A96E-08C4F8CE7A3F}" sibTransId="{D0714378-C54C-4200-9647-0DFA051E1D75}"/>
    <dgm:cxn modelId="{BA509614-780D-4A0A-8E11-D24EDC7422A9}" type="presOf" srcId="{9A0272C1-7E6C-4D9B-B901-0B43B3D6D7F6}" destId="{59CC446A-235F-4739-B2C4-E73F1C847A02}" srcOrd="0" destOrd="0" presId="urn:microsoft.com/office/officeart/2009/3/layout/IncreasingArrowsProcess"/>
    <dgm:cxn modelId="{B953E947-F711-4831-83DA-58FCF4E5781C}" type="presOf" srcId="{1B25506D-6F13-4DB7-83A7-091C98FC94B4}" destId="{8A026A26-5493-4771-A237-AE1B3B8AB3AB}" srcOrd="0" destOrd="0" presId="urn:microsoft.com/office/officeart/2009/3/layout/IncreasingArrowsProcess"/>
    <dgm:cxn modelId="{178B8490-011A-4CD2-937D-62F18895EADC}" type="presOf" srcId="{5564E74C-C076-44C1-8229-44C6609E0559}" destId="{F4CD16CB-34C3-41EB-ADDB-751AE512255C}" srcOrd="0" destOrd="0" presId="urn:microsoft.com/office/officeart/2009/3/layout/IncreasingArrowsProcess"/>
    <dgm:cxn modelId="{449EE890-B9A1-46D8-AED6-E37322647BE5}" srcId="{9A0272C1-7E6C-4D9B-B901-0B43B3D6D7F6}" destId="{C116FD95-0946-45A1-893D-B7250194EDE1}" srcOrd="2" destOrd="0" parTransId="{6D3186BE-7EB4-4DFE-AE1C-127E82E4E559}" sibTransId="{D8AE2DA1-1DF1-4C44-951E-443F4EF0E4E5}"/>
    <dgm:cxn modelId="{8AACDE93-E27E-486E-9148-FDAEB26F0756}" type="presOf" srcId="{5A9BDAF8-6253-4D4E-AD1C-2F646C2FBEA3}" destId="{D9485E38-B2ED-45C6-A356-B12C4F8B2C6B}" srcOrd="0" destOrd="0" presId="urn:microsoft.com/office/officeart/2009/3/layout/IncreasingArrowsProcess"/>
    <dgm:cxn modelId="{EF8764B8-30CB-44FD-938A-6F14E4DA1BAC}" srcId="{9A0272C1-7E6C-4D9B-B901-0B43B3D6D7F6}" destId="{1B25506D-6F13-4DB7-83A7-091C98FC94B4}" srcOrd="0" destOrd="0" parTransId="{C3BF526E-20FE-4014-BBB9-62337235058F}" sibTransId="{4873FE37-E7B8-4ECA-B8F7-2E91103903C3}"/>
    <dgm:cxn modelId="{E54CD3C2-34C2-4144-A0EE-D84E070E5AA2}" type="presOf" srcId="{8589012F-CFB0-4309-9100-0F46E9D8D927}" destId="{67B72AC5-482B-48B7-B904-358076949055}" srcOrd="0" destOrd="0" presId="urn:microsoft.com/office/officeart/2009/3/layout/IncreasingArrowsProcess"/>
    <dgm:cxn modelId="{EB1164C5-D72B-40D0-B9E8-C50EC134F676}" srcId="{8589012F-CFB0-4309-9100-0F46E9D8D927}" destId="{ACC26C1B-120B-4103-A2D9-ADBBAAAB5259}" srcOrd="0" destOrd="0" parTransId="{F836BF8A-E057-4A50-9C16-ED9B78A24B28}" sibTransId="{DFA7351D-A74E-409F-A683-303C8AA7FAB0}"/>
    <dgm:cxn modelId="{038B62C6-AC46-4CC2-AE01-9B082102324B}" type="presOf" srcId="{C116FD95-0946-45A1-893D-B7250194EDE1}" destId="{D94C8C5A-C7B7-444E-8A74-F7B9CF010B81}" srcOrd="0" destOrd="0" presId="urn:microsoft.com/office/officeart/2009/3/layout/IncreasingArrowsProcess"/>
    <dgm:cxn modelId="{AA1D83F4-1AC7-4588-AA29-94B346B5A91B}" srcId="{9A0272C1-7E6C-4D9B-B901-0B43B3D6D7F6}" destId="{8589012F-CFB0-4309-9100-0F46E9D8D927}" srcOrd="1" destOrd="0" parTransId="{E9E03CB9-2486-4295-9D85-C419D093F65A}" sibTransId="{D0881248-0686-4DCB-9DE6-CAE5A7CB84BD}"/>
    <dgm:cxn modelId="{46D547E9-59E4-4394-B7A3-1851EC18F683}" type="presParOf" srcId="{59CC446A-235F-4739-B2C4-E73F1C847A02}" destId="{8A026A26-5493-4771-A237-AE1B3B8AB3AB}" srcOrd="0" destOrd="0" presId="urn:microsoft.com/office/officeart/2009/3/layout/IncreasingArrowsProcess"/>
    <dgm:cxn modelId="{44FACDFE-24F0-422B-9F3C-7E5E217517FD}" type="presParOf" srcId="{59CC446A-235F-4739-B2C4-E73F1C847A02}" destId="{D9485E38-B2ED-45C6-A356-B12C4F8B2C6B}" srcOrd="1" destOrd="0" presId="urn:microsoft.com/office/officeart/2009/3/layout/IncreasingArrowsProcess"/>
    <dgm:cxn modelId="{D1105938-210A-4727-921F-F147432854C8}" type="presParOf" srcId="{59CC446A-235F-4739-B2C4-E73F1C847A02}" destId="{67B72AC5-482B-48B7-B904-358076949055}" srcOrd="2" destOrd="0" presId="urn:microsoft.com/office/officeart/2009/3/layout/IncreasingArrowsProcess"/>
    <dgm:cxn modelId="{308528F5-EF4D-4F72-B6C3-15988648F7E9}" type="presParOf" srcId="{59CC446A-235F-4739-B2C4-E73F1C847A02}" destId="{06889156-B9D9-45D4-8B94-C120BFEE7E61}" srcOrd="3" destOrd="0" presId="urn:microsoft.com/office/officeart/2009/3/layout/IncreasingArrowsProcess"/>
    <dgm:cxn modelId="{E8A8324F-B764-430A-A749-F7131A30C04F}" type="presParOf" srcId="{59CC446A-235F-4739-B2C4-E73F1C847A02}" destId="{D94C8C5A-C7B7-444E-8A74-F7B9CF010B81}" srcOrd="4" destOrd="0" presId="urn:microsoft.com/office/officeart/2009/3/layout/IncreasingArrowsProcess"/>
    <dgm:cxn modelId="{48183BF4-AF97-4C1D-9E8C-813D1A0033F0}" type="presParOf" srcId="{59CC446A-235F-4739-B2C4-E73F1C847A02}" destId="{F4CD16CB-34C3-41EB-ADDB-751AE512255C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957D40-C12E-4C85-920B-1FD75205107B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9FEE9FF-A2C3-4384-B305-AF069C418BEB}">
      <dgm:prSet phldrT="[文本]"/>
      <dgm:spPr/>
      <dgm:t>
        <a:bodyPr/>
        <a:lstStyle/>
        <a:p>
          <a:r>
            <a:rPr lang="en-US" altLang="zh-CN" dirty="0"/>
            <a:t>Data collection</a:t>
          </a:r>
          <a:endParaRPr lang="zh-CN" altLang="en-US" dirty="0"/>
        </a:p>
      </dgm:t>
    </dgm:pt>
    <dgm:pt modelId="{A324B11E-FAEC-4C43-9138-B13FD26E2E0D}" type="parTrans" cxnId="{CD231227-CA3F-496E-B8D1-E7846AB85A30}">
      <dgm:prSet/>
      <dgm:spPr/>
      <dgm:t>
        <a:bodyPr/>
        <a:lstStyle/>
        <a:p>
          <a:endParaRPr lang="zh-CN" altLang="en-US"/>
        </a:p>
      </dgm:t>
    </dgm:pt>
    <dgm:pt modelId="{498698B8-1F57-47EF-A1AE-5A5FB802379B}" type="sibTrans" cxnId="{CD231227-CA3F-496E-B8D1-E7846AB85A30}">
      <dgm:prSet/>
      <dgm:spPr/>
      <dgm:t>
        <a:bodyPr/>
        <a:lstStyle/>
        <a:p>
          <a:endParaRPr lang="zh-CN" altLang="en-US"/>
        </a:p>
      </dgm:t>
    </dgm:pt>
    <dgm:pt modelId="{10F6E4B7-BC58-47CC-8C97-075152CE336F}">
      <dgm:prSet phldrT="[文本]"/>
      <dgm:spPr/>
      <dgm:t>
        <a:bodyPr/>
        <a:lstStyle/>
        <a:p>
          <a:r>
            <a:rPr lang="en-US" altLang="zh-CN" dirty="0"/>
            <a:t>Get features</a:t>
          </a:r>
          <a:endParaRPr lang="zh-CN" altLang="en-US" dirty="0"/>
        </a:p>
      </dgm:t>
    </dgm:pt>
    <dgm:pt modelId="{5B265C3B-E3FC-4F4E-8D54-3B48DD63ED52}" type="parTrans" cxnId="{EA01A646-A5B0-4034-85C2-8131EE3C6A94}">
      <dgm:prSet/>
      <dgm:spPr/>
      <dgm:t>
        <a:bodyPr/>
        <a:lstStyle/>
        <a:p>
          <a:endParaRPr lang="zh-CN" altLang="en-US"/>
        </a:p>
      </dgm:t>
    </dgm:pt>
    <dgm:pt modelId="{35E30B0D-0D8F-4C23-82C0-F43824A280D7}" type="sibTrans" cxnId="{EA01A646-A5B0-4034-85C2-8131EE3C6A94}">
      <dgm:prSet/>
      <dgm:spPr/>
      <dgm:t>
        <a:bodyPr/>
        <a:lstStyle/>
        <a:p>
          <a:endParaRPr lang="zh-CN" altLang="en-US"/>
        </a:p>
      </dgm:t>
    </dgm:pt>
    <dgm:pt modelId="{7A6659AE-EC5C-455D-8DDA-FFA3E5EEF8DF}">
      <dgm:prSet phldrT="[文本]"/>
      <dgm:spPr/>
      <dgm:t>
        <a:bodyPr/>
        <a:lstStyle/>
        <a:p>
          <a:r>
            <a:rPr lang="en-US" altLang="zh-CN" dirty="0"/>
            <a:t>Get result data</a:t>
          </a:r>
          <a:endParaRPr lang="zh-CN" altLang="en-US" dirty="0"/>
        </a:p>
      </dgm:t>
    </dgm:pt>
    <dgm:pt modelId="{9C4D9C53-B4B5-4E2E-B246-B1E09609AE94}" type="parTrans" cxnId="{E374FC65-1FE9-4463-A2EE-F1FEA347B901}">
      <dgm:prSet/>
      <dgm:spPr/>
      <dgm:t>
        <a:bodyPr/>
        <a:lstStyle/>
        <a:p>
          <a:endParaRPr lang="zh-CN" altLang="en-US"/>
        </a:p>
      </dgm:t>
    </dgm:pt>
    <dgm:pt modelId="{18FE6592-EB7C-403B-A032-F61132A45482}" type="sibTrans" cxnId="{E374FC65-1FE9-4463-A2EE-F1FEA347B901}">
      <dgm:prSet/>
      <dgm:spPr/>
      <dgm:t>
        <a:bodyPr/>
        <a:lstStyle/>
        <a:p>
          <a:endParaRPr lang="zh-CN" altLang="en-US"/>
        </a:p>
      </dgm:t>
    </dgm:pt>
    <dgm:pt modelId="{BAE3E73A-7ED1-425E-B37B-CCDDF12A834F}">
      <dgm:prSet phldrT="[文本]"/>
      <dgm:spPr/>
      <dgm:t>
        <a:bodyPr/>
        <a:lstStyle/>
        <a:p>
          <a:r>
            <a:rPr lang="en-US" altLang="zh-CN" dirty="0"/>
            <a:t>transform</a:t>
          </a:r>
          <a:endParaRPr lang="zh-CN" altLang="en-US" dirty="0"/>
        </a:p>
      </dgm:t>
    </dgm:pt>
    <dgm:pt modelId="{63C719B8-7587-4EE6-A35E-78770BF3F763}" type="parTrans" cxnId="{1CA31578-22C6-43DA-B140-59E7DCA855D7}">
      <dgm:prSet/>
      <dgm:spPr/>
      <dgm:t>
        <a:bodyPr/>
        <a:lstStyle/>
        <a:p>
          <a:endParaRPr lang="zh-CN" altLang="en-US"/>
        </a:p>
      </dgm:t>
    </dgm:pt>
    <dgm:pt modelId="{DAB695F4-7631-4225-86CC-90E7F3269609}" type="sibTrans" cxnId="{1CA31578-22C6-43DA-B140-59E7DCA855D7}">
      <dgm:prSet/>
      <dgm:spPr/>
      <dgm:t>
        <a:bodyPr/>
        <a:lstStyle/>
        <a:p>
          <a:endParaRPr lang="zh-CN" altLang="en-US"/>
        </a:p>
      </dgm:t>
    </dgm:pt>
    <dgm:pt modelId="{D1220182-6D13-4F0C-8A05-ED0F76A006BC}">
      <dgm:prSet phldrT="[文本]"/>
      <dgm:spPr/>
      <dgm:t>
        <a:bodyPr/>
        <a:lstStyle/>
        <a:p>
          <a:r>
            <a:rPr lang="en-US" altLang="zh-CN" dirty="0"/>
            <a:t>Chip data</a:t>
          </a:r>
          <a:endParaRPr lang="zh-CN" altLang="en-US" dirty="0"/>
        </a:p>
      </dgm:t>
    </dgm:pt>
    <dgm:pt modelId="{34967022-6327-43F7-8705-3AABABF8DE7A}" type="parTrans" cxnId="{D886DD5D-1EC4-48BC-9C38-A66885938E16}">
      <dgm:prSet/>
      <dgm:spPr/>
      <dgm:t>
        <a:bodyPr/>
        <a:lstStyle/>
        <a:p>
          <a:endParaRPr lang="zh-CN" altLang="en-US"/>
        </a:p>
      </dgm:t>
    </dgm:pt>
    <dgm:pt modelId="{47FEB540-4372-4162-84CF-2CD96CAB8E30}" type="sibTrans" cxnId="{D886DD5D-1EC4-48BC-9C38-A66885938E16}">
      <dgm:prSet/>
      <dgm:spPr/>
      <dgm:t>
        <a:bodyPr/>
        <a:lstStyle/>
        <a:p>
          <a:endParaRPr lang="zh-CN" altLang="en-US"/>
        </a:p>
      </dgm:t>
    </dgm:pt>
    <dgm:pt modelId="{16C9BB6A-9954-45E0-B267-3A4F25A744C4}">
      <dgm:prSet phldrT="[文本]"/>
      <dgm:spPr/>
      <dgm:t>
        <a:bodyPr/>
        <a:lstStyle/>
        <a:p>
          <a:r>
            <a:rPr lang="en-US" altLang="zh-CN" dirty="0"/>
            <a:t>Use method</a:t>
          </a:r>
          <a:endParaRPr lang="zh-CN" altLang="en-US" dirty="0"/>
        </a:p>
      </dgm:t>
    </dgm:pt>
    <dgm:pt modelId="{32919C25-BD87-4E23-AB6D-F51CB0591F40}" type="parTrans" cxnId="{3E19745D-E87D-458D-81FB-04590A36DF36}">
      <dgm:prSet/>
      <dgm:spPr/>
      <dgm:t>
        <a:bodyPr/>
        <a:lstStyle/>
        <a:p>
          <a:endParaRPr lang="zh-CN" altLang="en-US"/>
        </a:p>
      </dgm:t>
    </dgm:pt>
    <dgm:pt modelId="{63BD0D43-3084-4967-AE74-8903FBDE548A}" type="sibTrans" cxnId="{3E19745D-E87D-458D-81FB-04590A36DF36}">
      <dgm:prSet/>
      <dgm:spPr/>
      <dgm:t>
        <a:bodyPr/>
        <a:lstStyle/>
        <a:p>
          <a:endParaRPr lang="zh-CN" altLang="en-US"/>
        </a:p>
      </dgm:t>
    </dgm:pt>
    <dgm:pt modelId="{C04683CB-3BD2-46F4-A41E-D81B15406358}">
      <dgm:prSet phldrT="[文本]"/>
      <dgm:spPr/>
      <dgm:t>
        <a:bodyPr/>
        <a:lstStyle/>
        <a:p>
          <a:r>
            <a:rPr lang="en-US" altLang="zh-CN" dirty="0"/>
            <a:t>evaluate</a:t>
          </a:r>
          <a:endParaRPr lang="zh-CN" altLang="en-US" dirty="0"/>
        </a:p>
      </dgm:t>
    </dgm:pt>
    <dgm:pt modelId="{196345EB-542B-4D45-ACAE-1E3E971ACFFE}" type="parTrans" cxnId="{91363276-9A31-44E9-8C1E-FD77133E2B6B}">
      <dgm:prSet/>
      <dgm:spPr/>
      <dgm:t>
        <a:bodyPr/>
        <a:lstStyle/>
        <a:p>
          <a:endParaRPr lang="zh-CN" altLang="en-US"/>
        </a:p>
      </dgm:t>
    </dgm:pt>
    <dgm:pt modelId="{900C39CE-82D5-4F07-8980-0B934FD935C3}" type="sibTrans" cxnId="{91363276-9A31-44E9-8C1E-FD77133E2B6B}">
      <dgm:prSet/>
      <dgm:spPr/>
      <dgm:t>
        <a:bodyPr/>
        <a:lstStyle/>
        <a:p>
          <a:endParaRPr lang="zh-CN" altLang="en-US"/>
        </a:p>
      </dgm:t>
    </dgm:pt>
    <dgm:pt modelId="{9B1291AA-D813-4F0F-AE03-8655356D7629}">
      <dgm:prSet phldrT="[文本]"/>
      <dgm:spPr/>
      <dgm:t>
        <a:bodyPr/>
        <a:lstStyle/>
        <a:p>
          <a:r>
            <a:rPr lang="en-US" altLang="zh-CN" dirty="0"/>
            <a:t>choose</a:t>
          </a:r>
          <a:endParaRPr lang="zh-CN" altLang="en-US" dirty="0"/>
        </a:p>
      </dgm:t>
    </dgm:pt>
    <dgm:pt modelId="{70090BF8-D400-455B-83A7-1203912AF774}" type="parTrans" cxnId="{57D2E913-9505-456E-8D6F-9FA6101AB37A}">
      <dgm:prSet/>
      <dgm:spPr/>
      <dgm:t>
        <a:bodyPr/>
        <a:lstStyle/>
        <a:p>
          <a:endParaRPr lang="zh-CN" altLang="en-US"/>
        </a:p>
      </dgm:t>
    </dgm:pt>
    <dgm:pt modelId="{A08DF9DC-1D8D-44DC-985A-3F764D453FB9}" type="sibTrans" cxnId="{57D2E913-9505-456E-8D6F-9FA6101AB37A}">
      <dgm:prSet/>
      <dgm:spPr/>
      <dgm:t>
        <a:bodyPr/>
        <a:lstStyle/>
        <a:p>
          <a:endParaRPr lang="zh-CN" altLang="en-US"/>
        </a:p>
      </dgm:t>
    </dgm:pt>
    <dgm:pt modelId="{058F1632-17C1-49C9-9155-76A223416794}" type="pres">
      <dgm:prSet presAssocID="{DD957D40-C12E-4C85-920B-1FD75205107B}" presName="Name0" presStyleCnt="0">
        <dgm:presLayoutVars>
          <dgm:dir/>
          <dgm:resizeHandles/>
        </dgm:presLayoutVars>
      </dgm:prSet>
      <dgm:spPr/>
    </dgm:pt>
    <dgm:pt modelId="{38FFBC92-25A5-4B39-B7A2-3D1672972F85}" type="pres">
      <dgm:prSet presAssocID="{99FEE9FF-A2C3-4384-B305-AF069C418BEB}" presName="compNode" presStyleCnt="0"/>
      <dgm:spPr/>
    </dgm:pt>
    <dgm:pt modelId="{110FAFF6-FDE0-4E97-A02D-AC842DE9BAFA}" type="pres">
      <dgm:prSet presAssocID="{99FEE9FF-A2C3-4384-B305-AF069C418BEB}" presName="dummyConnPt" presStyleCnt="0"/>
      <dgm:spPr/>
    </dgm:pt>
    <dgm:pt modelId="{EE42A478-42C9-4D0D-B8C7-B802B62C3A20}" type="pres">
      <dgm:prSet presAssocID="{99FEE9FF-A2C3-4384-B305-AF069C418BEB}" presName="node" presStyleLbl="node1" presStyleIdx="0" presStyleCnt="8">
        <dgm:presLayoutVars>
          <dgm:bulletEnabled val="1"/>
        </dgm:presLayoutVars>
      </dgm:prSet>
      <dgm:spPr/>
    </dgm:pt>
    <dgm:pt modelId="{CF998BF8-1261-46D5-A326-71F37190BB82}" type="pres">
      <dgm:prSet presAssocID="{498698B8-1F57-47EF-A1AE-5A5FB802379B}" presName="sibTrans" presStyleLbl="bgSibTrans2D1" presStyleIdx="0" presStyleCnt="7"/>
      <dgm:spPr/>
    </dgm:pt>
    <dgm:pt modelId="{FCB1545B-4F9F-45E7-A0EA-C226671380B0}" type="pres">
      <dgm:prSet presAssocID="{10F6E4B7-BC58-47CC-8C97-075152CE336F}" presName="compNode" presStyleCnt="0"/>
      <dgm:spPr/>
    </dgm:pt>
    <dgm:pt modelId="{547D75BB-7718-4B10-A45C-F4543B5644A2}" type="pres">
      <dgm:prSet presAssocID="{10F6E4B7-BC58-47CC-8C97-075152CE336F}" presName="dummyConnPt" presStyleCnt="0"/>
      <dgm:spPr/>
    </dgm:pt>
    <dgm:pt modelId="{74CB5988-341F-4D78-BB8E-0CD80A05A445}" type="pres">
      <dgm:prSet presAssocID="{10F6E4B7-BC58-47CC-8C97-075152CE336F}" presName="node" presStyleLbl="node1" presStyleIdx="1" presStyleCnt="8">
        <dgm:presLayoutVars>
          <dgm:bulletEnabled val="1"/>
        </dgm:presLayoutVars>
      </dgm:prSet>
      <dgm:spPr/>
    </dgm:pt>
    <dgm:pt modelId="{FD9104CE-E011-48EC-BC20-704312C86CFE}" type="pres">
      <dgm:prSet presAssocID="{35E30B0D-0D8F-4C23-82C0-F43824A280D7}" presName="sibTrans" presStyleLbl="bgSibTrans2D1" presStyleIdx="1" presStyleCnt="7"/>
      <dgm:spPr/>
    </dgm:pt>
    <dgm:pt modelId="{85F4D4BF-EDCE-46BC-A819-F1C102360DC4}" type="pres">
      <dgm:prSet presAssocID="{7A6659AE-EC5C-455D-8DDA-FFA3E5EEF8DF}" presName="compNode" presStyleCnt="0"/>
      <dgm:spPr/>
    </dgm:pt>
    <dgm:pt modelId="{0F93058C-78AE-4F36-ADB2-8F2A5D117ECC}" type="pres">
      <dgm:prSet presAssocID="{7A6659AE-EC5C-455D-8DDA-FFA3E5EEF8DF}" presName="dummyConnPt" presStyleCnt="0"/>
      <dgm:spPr/>
    </dgm:pt>
    <dgm:pt modelId="{526D05C8-202F-4D40-B3A6-78B366B466F8}" type="pres">
      <dgm:prSet presAssocID="{7A6659AE-EC5C-455D-8DDA-FFA3E5EEF8DF}" presName="node" presStyleLbl="node1" presStyleIdx="2" presStyleCnt="8">
        <dgm:presLayoutVars>
          <dgm:bulletEnabled val="1"/>
        </dgm:presLayoutVars>
      </dgm:prSet>
      <dgm:spPr/>
    </dgm:pt>
    <dgm:pt modelId="{6C1FC55C-BC18-4223-9682-0660ED100FC4}" type="pres">
      <dgm:prSet presAssocID="{18FE6592-EB7C-403B-A032-F61132A45482}" presName="sibTrans" presStyleLbl="bgSibTrans2D1" presStyleIdx="2" presStyleCnt="7"/>
      <dgm:spPr/>
    </dgm:pt>
    <dgm:pt modelId="{C8A6B2D0-6356-460B-8B95-E6D08D93CB07}" type="pres">
      <dgm:prSet presAssocID="{BAE3E73A-7ED1-425E-B37B-CCDDF12A834F}" presName="compNode" presStyleCnt="0"/>
      <dgm:spPr/>
    </dgm:pt>
    <dgm:pt modelId="{BEF186E2-D42B-4678-BA52-C31E23278CD5}" type="pres">
      <dgm:prSet presAssocID="{BAE3E73A-7ED1-425E-B37B-CCDDF12A834F}" presName="dummyConnPt" presStyleCnt="0"/>
      <dgm:spPr/>
    </dgm:pt>
    <dgm:pt modelId="{818320A4-FA35-4A4C-B7D4-2299DFE5C203}" type="pres">
      <dgm:prSet presAssocID="{BAE3E73A-7ED1-425E-B37B-CCDDF12A834F}" presName="node" presStyleLbl="node1" presStyleIdx="3" presStyleCnt="8">
        <dgm:presLayoutVars>
          <dgm:bulletEnabled val="1"/>
        </dgm:presLayoutVars>
      </dgm:prSet>
      <dgm:spPr/>
    </dgm:pt>
    <dgm:pt modelId="{C5D3CBF3-9D31-433C-B2F9-5C5A73665F07}" type="pres">
      <dgm:prSet presAssocID="{DAB695F4-7631-4225-86CC-90E7F3269609}" presName="sibTrans" presStyleLbl="bgSibTrans2D1" presStyleIdx="3" presStyleCnt="7"/>
      <dgm:spPr/>
    </dgm:pt>
    <dgm:pt modelId="{D230A529-F652-43CB-AA06-8BCEAAB351DC}" type="pres">
      <dgm:prSet presAssocID="{D1220182-6D13-4F0C-8A05-ED0F76A006BC}" presName="compNode" presStyleCnt="0"/>
      <dgm:spPr/>
    </dgm:pt>
    <dgm:pt modelId="{30F73262-6A60-43E9-AF7A-776B4451284B}" type="pres">
      <dgm:prSet presAssocID="{D1220182-6D13-4F0C-8A05-ED0F76A006BC}" presName="dummyConnPt" presStyleCnt="0"/>
      <dgm:spPr/>
    </dgm:pt>
    <dgm:pt modelId="{516BEC35-C162-45CB-98A5-889D5EE035D0}" type="pres">
      <dgm:prSet presAssocID="{D1220182-6D13-4F0C-8A05-ED0F76A006BC}" presName="node" presStyleLbl="node1" presStyleIdx="4" presStyleCnt="8">
        <dgm:presLayoutVars>
          <dgm:bulletEnabled val="1"/>
        </dgm:presLayoutVars>
      </dgm:prSet>
      <dgm:spPr/>
    </dgm:pt>
    <dgm:pt modelId="{C153794E-6ECA-41A6-A3E4-C5B8CE7B095A}" type="pres">
      <dgm:prSet presAssocID="{47FEB540-4372-4162-84CF-2CD96CAB8E30}" presName="sibTrans" presStyleLbl="bgSibTrans2D1" presStyleIdx="4" presStyleCnt="7"/>
      <dgm:spPr/>
    </dgm:pt>
    <dgm:pt modelId="{CC85A959-B65C-45F4-9BD7-22E8EDAC451E}" type="pres">
      <dgm:prSet presAssocID="{16C9BB6A-9954-45E0-B267-3A4F25A744C4}" presName="compNode" presStyleCnt="0"/>
      <dgm:spPr/>
    </dgm:pt>
    <dgm:pt modelId="{FE38B864-47E2-4DE4-BC70-96BA92DEEEEA}" type="pres">
      <dgm:prSet presAssocID="{16C9BB6A-9954-45E0-B267-3A4F25A744C4}" presName="dummyConnPt" presStyleCnt="0"/>
      <dgm:spPr/>
    </dgm:pt>
    <dgm:pt modelId="{C840A74C-887D-4A00-8135-AD7EFAD4E801}" type="pres">
      <dgm:prSet presAssocID="{16C9BB6A-9954-45E0-B267-3A4F25A744C4}" presName="node" presStyleLbl="node1" presStyleIdx="5" presStyleCnt="8">
        <dgm:presLayoutVars>
          <dgm:bulletEnabled val="1"/>
        </dgm:presLayoutVars>
      </dgm:prSet>
      <dgm:spPr/>
    </dgm:pt>
    <dgm:pt modelId="{B9185BE6-91DB-4FE3-BD0B-6797D617D48A}" type="pres">
      <dgm:prSet presAssocID="{63BD0D43-3084-4967-AE74-8903FBDE548A}" presName="sibTrans" presStyleLbl="bgSibTrans2D1" presStyleIdx="5" presStyleCnt="7"/>
      <dgm:spPr/>
    </dgm:pt>
    <dgm:pt modelId="{BCD96386-F1EE-4427-B6D0-57BA68CFD5FD}" type="pres">
      <dgm:prSet presAssocID="{C04683CB-3BD2-46F4-A41E-D81B15406358}" presName="compNode" presStyleCnt="0"/>
      <dgm:spPr/>
    </dgm:pt>
    <dgm:pt modelId="{0AF61000-833E-443E-A440-5CDD73FBA3F6}" type="pres">
      <dgm:prSet presAssocID="{C04683CB-3BD2-46F4-A41E-D81B15406358}" presName="dummyConnPt" presStyleCnt="0"/>
      <dgm:spPr/>
    </dgm:pt>
    <dgm:pt modelId="{B129245C-6703-4ABF-9807-DDAF3C6FCB96}" type="pres">
      <dgm:prSet presAssocID="{C04683CB-3BD2-46F4-A41E-D81B15406358}" presName="node" presStyleLbl="node1" presStyleIdx="6" presStyleCnt="8">
        <dgm:presLayoutVars>
          <dgm:bulletEnabled val="1"/>
        </dgm:presLayoutVars>
      </dgm:prSet>
      <dgm:spPr/>
    </dgm:pt>
    <dgm:pt modelId="{80BB288C-8019-4119-8494-50E47D739028}" type="pres">
      <dgm:prSet presAssocID="{900C39CE-82D5-4F07-8980-0B934FD935C3}" presName="sibTrans" presStyleLbl="bgSibTrans2D1" presStyleIdx="6" presStyleCnt="7"/>
      <dgm:spPr/>
    </dgm:pt>
    <dgm:pt modelId="{916D9D9E-8A2A-4C31-A0E4-2AFE872AF5F3}" type="pres">
      <dgm:prSet presAssocID="{9B1291AA-D813-4F0F-AE03-8655356D7629}" presName="compNode" presStyleCnt="0"/>
      <dgm:spPr/>
    </dgm:pt>
    <dgm:pt modelId="{336476BC-4382-4968-84F7-DF7F51293855}" type="pres">
      <dgm:prSet presAssocID="{9B1291AA-D813-4F0F-AE03-8655356D7629}" presName="dummyConnPt" presStyleCnt="0"/>
      <dgm:spPr/>
    </dgm:pt>
    <dgm:pt modelId="{83F00C51-8BFC-42FD-8760-EDAEE5A5AB44}" type="pres">
      <dgm:prSet presAssocID="{9B1291AA-D813-4F0F-AE03-8655356D7629}" presName="node" presStyleLbl="node1" presStyleIdx="7" presStyleCnt="8">
        <dgm:presLayoutVars>
          <dgm:bulletEnabled val="1"/>
        </dgm:presLayoutVars>
      </dgm:prSet>
      <dgm:spPr/>
    </dgm:pt>
  </dgm:ptLst>
  <dgm:cxnLst>
    <dgm:cxn modelId="{57D2E913-9505-456E-8D6F-9FA6101AB37A}" srcId="{DD957D40-C12E-4C85-920B-1FD75205107B}" destId="{9B1291AA-D813-4F0F-AE03-8655356D7629}" srcOrd="7" destOrd="0" parTransId="{70090BF8-D400-455B-83A7-1203912AF774}" sibTransId="{A08DF9DC-1D8D-44DC-985A-3F764D453FB9}"/>
    <dgm:cxn modelId="{9718E51C-2C6F-4A3A-B2B0-BDDBD60288A6}" type="presOf" srcId="{7A6659AE-EC5C-455D-8DDA-FFA3E5EEF8DF}" destId="{526D05C8-202F-4D40-B3A6-78B366B466F8}" srcOrd="0" destOrd="0" presId="urn:microsoft.com/office/officeart/2005/8/layout/bProcess4"/>
    <dgm:cxn modelId="{17A44020-B91B-4BE7-ADC0-81D052FE1D09}" type="presOf" srcId="{18FE6592-EB7C-403B-A032-F61132A45482}" destId="{6C1FC55C-BC18-4223-9682-0660ED100FC4}" srcOrd="0" destOrd="0" presId="urn:microsoft.com/office/officeart/2005/8/layout/bProcess4"/>
    <dgm:cxn modelId="{CD231227-CA3F-496E-B8D1-E7846AB85A30}" srcId="{DD957D40-C12E-4C85-920B-1FD75205107B}" destId="{99FEE9FF-A2C3-4384-B305-AF069C418BEB}" srcOrd="0" destOrd="0" parTransId="{A324B11E-FAEC-4C43-9138-B13FD26E2E0D}" sibTransId="{498698B8-1F57-47EF-A1AE-5A5FB802379B}"/>
    <dgm:cxn modelId="{3E19745D-E87D-458D-81FB-04590A36DF36}" srcId="{DD957D40-C12E-4C85-920B-1FD75205107B}" destId="{16C9BB6A-9954-45E0-B267-3A4F25A744C4}" srcOrd="5" destOrd="0" parTransId="{32919C25-BD87-4E23-AB6D-F51CB0591F40}" sibTransId="{63BD0D43-3084-4967-AE74-8903FBDE548A}"/>
    <dgm:cxn modelId="{D886DD5D-1EC4-48BC-9C38-A66885938E16}" srcId="{DD957D40-C12E-4C85-920B-1FD75205107B}" destId="{D1220182-6D13-4F0C-8A05-ED0F76A006BC}" srcOrd="4" destOrd="0" parTransId="{34967022-6327-43F7-8705-3AABABF8DE7A}" sibTransId="{47FEB540-4372-4162-84CF-2CD96CAB8E30}"/>
    <dgm:cxn modelId="{E374FC65-1FE9-4463-A2EE-F1FEA347B901}" srcId="{DD957D40-C12E-4C85-920B-1FD75205107B}" destId="{7A6659AE-EC5C-455D-8DDA-FFA3E5EEF8DF}" srcOrd="2" destOrd="0" parTransId="{9C4D9C53-B4B5-4E2E-B246-B1E09609AE94}" sibTransId="{18FE6592-EB7C-403B-A032-F61132A45482}"/>
    <dgm:cxn modelId="{EA01A646-A5B0-4034-85C2-8131EE3C6A94}" srcId="{DD957D40-C12E-4C85-920B-1FD75205107B}" destId="{10F6E4B7-BC58-47CC-8C97-075152CE336F}" srcOrd="1" destOrd="0" parTransId="{5B265C3B-E3FC-4F4E-8D54-3B48DD63ED52}" sibTransId="{35E30B0D-0D8F-4C23-82C0-F43824A280D7}"/>
    <dgm:cxn modelId="{42FD6168-0C14-4966-AA42-FDA4A9283A36}" type="presOf" srcId="{9B1291AA-D813-4F0F-AE03-8655356D7629}" destId="{83F00C51-8BFC-42FD-8760-EDAEE5A5AB44}" srcOrd="0" destOrd="0" presId="urn:microsoft.com/office/officeart/2005/8/layout/bProcess4"/>
    <dgm:cxn modelId="{C9BB7151-F667-4181-9215-F298CEFAEA1D}" type="presOf" srcId="{498698B8-1F57-47EF-A1AE-5A5FB802379B}" destId="{CF998BF8-1261-46D5-A326-71F37190BB82}" srcOrd="0" destOrd="0" presId="urn:microsoft.com/office/officeart/2005/8/layout/bProcess4"/>
    <dgm:cxn modelId="{4414E472-DCA9-48C1-9043-9D971C063DC6}" type="presOf" srcId="{10F6E4B7-BC58-47CC-8C97-075152CE336F}" destId="{74CB5988-341F-4D78-BB8E-0CD80A05A445}" srcOrd="0" destOrd="0" presId="urn:microsoft.com/office/officeart/2005/8/layout/bProcess4"/>
    <dgm:cxn modelId="{91363276-9A31-44E9-8C1E-FD77133E2B6B}" srcId="{DD957D40-C12E-4C85-920B-1FD75205107B}" destId="{C04683CB-3BD2-46F4-A41E-D81B15406358}" srcOrd="6" destOrd="0" parTransId="{196345EB-542B-4D45-ACAE-1E3E971ACFFE}" sibTransId="{900C39CE-82D5-4F07-8980-0B934FD935C3}"/>
    <dgm:cxn modelId="{1344EF76-7D1B-4A06-A287-9E8FFB93A39B}" type="presOf" srcId="{DAB695F4-7631-4225-86CC-90E7F3269609}" destId="{C5D3CBF3-9D31-433C-B2F9-5C5A73665F07}" srcOrd="0" destOrd="0" presId="urn:microsoft.com/office/officeart/2005/8/layout/bProcess4"/>
    <dgm:cxn modelId="{1CA31578-22C6-43DA-B140-59E7DCA855D7}" srcId="{DD957D40-C12E-4C85-920B-1FD75205107B}" destId="{BAE3E73A-7ED1-425E-B37B-CCDDF12A834F}" srcOrd="3" destOrd="0" parTransId="{63C719B8-7587-4EE6-A35E-78770BF3F763}" sibTransId="{DAB695F4-7631-4225-86CC-90E7F3269609}"/>
    <dgm:cxn modelId="{89CC5F8D-F9E2-4EB7-80E2-73042D2AF8CB}" type="presOf" srcId="{47FEB540-4372-4162-84CF-2CD96CAB8E30}" destId="{C153794E-6ECA-41A6-A3E4-C5B8CE7B095A}" srcOrd="0" destOrd="0" presId="urn:microsoft.com/office/officeart/2005/8/layout/bProcess4"/>
    <dgm:cxn modelId="{60E4768D-8FFE-4D0F-8C68-B1BF04F1F9E7}" type="presOf" srcId="{C04683CB-3BD2-46F4-A41E-D81B15406358}" destId="{B129245C-6703-4ABF-9807-DDAF3C6FCB96}" srcOrd="0" destOrd="0" presId="urn:microsoft.com/office/officeart/2005/8/layout/bProcess4"/>
    <dgm:cxn modelId="{D187958D-C606-409F-8461-0ED3E68F6054}" type="presOf" srcId="{D1220182-6D13-4F0C-8A05-ED0F76A006BC}" destId="{516BEC35-C162-45CB-98A5-889D5EE035D0}" srcOrd="0" destOrd="0" presId="urn:microsoft.com/office/officeart/2005/8/layout/bProcess4"/>
    <dgm:cxn modelId="{AE05FBAC-9C90-4DD1-86D7-D94460C4C408}" type="presOf" srcId="{BAE3E73A-7ED1-425E-B37B-CCDDF12A834F}" destId="{818320A4-FA35-4A4C-B7D4-2299DFE5C203}" srcOrd="0" destOrd="0" presId="urn:microsoft.com/office/officeart/2005/8/layout/bProcess4"/>
    <dgm:cxn modelId="{94F181C7-9DDB-48AA-9197-34AAEDF44F7C}" type="presOf" srcId="{900C39CE-82D5-4F07-8980-0B934FD935C3}" destId="{80BB288C-8019-4119-8494-50E47D739028}" srcOrd="0" destOrd="0" presId="urn:microsoft.com/office/officeart/2005/8/layout/bProcess4"/>
    <dgm:cxn modelId="{2AD667D4-B1DB-49C3-83FD-0F4E2BFCF400}" type="presOf" srcId="{99FEE9FF-A2C3-4384-B305-AF069C418BEB}" destId="{EE42A478-42C9-4D0D-B8C7-B802B62C3A20}" srcOrd="0" destOrd="0" presId="urn:microsoft.com/office/officeart/2005/8/layout/bProcess4"/>
    <dgm:cxn modelId="{A42EB7D4-DFA6-484F-B79A-4FFC27FD8DDF}" type="presOf" srcId="{DD957D40-C12E-4C85-920B-1FD75205107B}" destId="{058F1632-17C1-49C9-9155-76A223416794}" srcOrd="0" destOrd="0" presId="urn:microsoft.com/office/officeart/2005/8/layout/bProcess4"/>
    <dgm:cxn modelId="{CDF7BADA-BEF7-4EDB-A4C5-24512CDA171C}" type="presOf" srcId="{35E30B0D-0D8F-4C23-82C0-F43824A280D7}" destId="{FD9104CE-E011-48EC-BC20-704312C86CFE}" srcOrd="0" destOrd="0" presId="urn:microsoft.com/office/officeart/2005/8/layout/bProcess4"/>
    <dgm:cxn modelId="{C291C4EB-BD7F-414F-A5C0-1F3D1F0726BB}" type="presOf" srcId="{63BD0D43-3084-4967-AE74-8903FBDE548A}" destId="{B9185BE6-91DB-4FE3-BD0B-6797D617D48A}" srcOrd="0" destOrd="0" presId="urn:microsoft.com/office/officeart/2005/8/layout/bProcess4"/>
    <dgm:cxn modelId="{940223F7-C0DD-4D50-96BC-D9FBA6F28205}" type="presOf" srcId="{16C9BB6A-9954-45E0-B267-3A4F25A744C4}" destId="{C840A74C-887D-4A00-8135-AD7EFAD4E801}" srcOrd="0" destOrd="0" presId="urn:microsoft.com/office/officeart/2005/8/layout/bProcess4"/>
    <dgm:cxn modelId="{556CE326-0237-443F-B302-7266468C483D}" type="presParOf" srcId="{058F1632-17C1-49C9-9155-76A223416794}" destId="{38FFBC92-25A5-4B39-B7A2-3D1672972F85}" srcOrd="0" destOrd="0" presId="urn:microsoft.com/office/officeart/2005/8/layout/bProcess4"/>
    <dgm:cxn modelId="{9CEDC5DB-C799-4D92-A1E0-B63299EEA05C}" type="presParOf" srcId="{38FFBC92-25A5-4B39-B7A2-3D1672972F85}" destId="{110FAFF6-FDE0-4E97-A02D-AC842DE9BAFA}" srcOrd="0" destOrd="0" presId="urn:microsoft.com/office/officeart/2005/8/layout/bProcess4"/>
    <dgm:cxn modelId="{F947EECE-072B-479B-9A72-5A4F16802F1D}" type="presParOf" srcId="{38FFBC92-25A5-4B39-B7A2-3D1672972F85}" destId="{EE42A478-42C9-4D0D-B8C7-B802B62C3A20}" srcOrd="1" destOrd="0" presId="urn:microsoft.com/office/officeart/2005/8/layout/bProcess4"/>
    <dgm:cxn modelId="{825D6534-E3B8-4095-8989-C6DCBCA67192}" type="presParOf" srcId="{058F1632-17C1-49C9-9155-76A223416794}" destId="{CF998BF8-1261-46D5-A326-71F37190BB82}" srcOrd="1" destOrd="0" presId="urn:microsoft.com/office/officeart/2005/8/layout/bProcess4"/>
    <dgm:cxn modelId="{C83A8EC3-3526-400A-97C3-8CBE0CE9BE85}" type="presParOf" srcId="{058F1632-17C1-49C9-9155-76A223416794}" destId="{FCB1545B-4F9F-45E7-A0EA-C226671380B0}" srcOrd="2" destOrd="0" presId="urn:microsoft.com/office/officeart/2005/8/layout/bProcess4"/>
    <dgm:cxn modelId="{195B60B7-0318-46B5-B4F2-9A5019F39854}" type="presParOf" srcId="{FCB1545B-4F9F-45E7-A0EA-C226671380B0}" destId="{547D75BB-7718-4B10-A45C-F4543B5644A2}" srcOrd="0" destOrd="0" presId="urn:microsoft.com/office/officeart/2005/8/layout/bProcess4"/>
    <dgm:cxn modelId="{38207036-E613-4D04-B666-FAA7DABAF037}" type="presParOf" srcId="{FCB1545B-4F9F-45E7-A0EA-C226671380B0}" destId="{74CB5988-341F-4D78-BB8E-0CD80A05A445}" srcOrd="1" destOrd="0" presId="urn:microsoft.com/office/officeart/2005/8/layout/bProcess4"/>
    <dgm:cxn modelId="{73733D41-C29C-465A-BFB2-D1FC25712E91}" type="presParOf" srcId="{058F1632-17C1-49C9-9155-76A223416794}" destId="{FD9104CE-E011-48EC-BC20-704312C86CFE}" srcOrd="3" destOrd="0" presId="urn:microsoft.com/office/officeart/2005/8/layout/bProcess4"/>
    <dgm:cxn modelId="{4EA05548-4211-4A44-97E2-1B74AE71988E}" type="presParOf" srcId="{058F1632-17C1-49C9-9155-76A223416794}" destId="{85F4D4BF-EDCE-46BC-A819-F1C102360DC4}" srcOrd="4" destOrd="0" presId="urn:microsoft.com/office/officeart/2005/8/layout/bProcess4"/>
    <dgm:cxn modelId="{9374C219-178E-4AC0-B2B6-322A6DEE8927}" type="presParOf" srcId="{85F4D4BF-EDCE-46BC-A819-F1C102360DC4}" destId="{0F93058C-78AE-4F36-ADB2-8F2A5D117ECC}" srcOrd="0" destOrd="0" presId="urn:microsoft.com/office/officeart/2005/8/layout/bProcess4"/>
    <dgm:cxn modelId="{B8563831-6743-4589-884E-97E4C8F09D1D}" type="presParOf" srcId="{85F4D4BF-EDCE-46BC-A819-F1C102360DC4}" destId="{526D05C8-202F-4D40-B3A6-78B366B466F8}" srcOrd="1" destOrd="0" presId="urn:microsoft.com/office/officeart/2005/8/layout/bProcess4"/>
    <dgm:cxn modelId="{DFF55963-5499-4703-B818-3D2F0362796B}" type="presParOf" srcId="{058F1632-17C1-49C9-9155-76A223416794}" destId="{6C1FC55C-BC18-4223-9682-0660ED100FC4}" srcOrd="5" destOrd="0" presId="urn:microsoft.com/office/officeart/2005/8/layout/bProcess4"/>
    <dgm:cxn modelId="{40685AAC-7435-44DE-8ADA-1C28BEEE9970}" type="presParOf" srcId="{058F1632-17C1-49C9-9155-76A223416794}" destId="{C8A6B2D0-6356-460B-8B95-E6D08D93CB07}" srcOrd="6" destOrd="0" presId="urn:microsoft.com/office/officeart/2005/8/layout/bProcess4"/>
    <dgm:cxn modelId="{30D58D2E-6FB3-40B6-91B8-3E461E7110B0}" type="presParOf" srcId="{C8A6B2D0-6356-460B-8B95-E6D08D93CB07}" destId="{BEF186E2-D42B-4678-BA52-C31E23278CD5}" srcOrd="0" destOrd="0" presId="urn:microsoft.com/office/officeart/2005/8/layout/bProcess4"/>
    <dgm:cxn modelId="{D955DE5D-9FBC-4C49-97D3-B5BED16650FA}" type="presParOf" srcId="{C8A6B2D0-6356-460B-8B95-E6D08D93CB07}" destId="{818320A4-FA35-4A4C-B7D4-2299DFE5C203}" srcOrd="1" destOrd="0" presId="urn:microsoft.com/office/officeart/2005/8/layout/bProcess4"/>
    <dgm:cxn modelId="{E9BC2C12-A1C6-4034-BE7F-8DDD84FB1DEE}" type="presParOf" srcId="{058F1632-17C1-49C9-9155-76A223416794}" destId="{C5D3CBF3-9D31-433C-B2F9-5C5A73665F07}" srcOrd="7" destOrd="0" presId="urn:microsoft.com/office/officeart/2005/8/layout/bProcess4"/>
    <dgm:cxn modelId="{293FEB4E-0416-47DB-B56F-166FD399C5B7}" type="presParOf" srcId="{058F1632-17C1-49C9-9155-76A223416794}" destId="{D230A529-F652-43CB-AA06-8BCEAAB351DC}" srcOrd="8" destOrd="0" presId="urn:microsoft.com/office/officeart/2005/8/layout/bProcess4"/>
    <dgm:cxn modelId="{DE138696-E8CD-433C-8B41-E271E9518AC5}" type="presParOf" srcId="{D230A529-F652-43CB-AA06-8BCEAAB351DC}" destId="{30F73262-6A60-43E9-AF7A-776B4451284B}" srcOrd="0" destOrd="0" presId="urn:microsoft.com/office/officeart/2005/8/layout/bProcess4"/>
    <dgm:cxn modelId="{1B5623BC-48A1-4135-8F70-4CDBBA576E39}" type="presParOf" srcId="{D230A529-F652-43CB-AA06-8BCEAAB351DC}" destId="{516BEC35-C162-45CB-98A5-889D5EE035D0}" srcOrd="1" destOrd="0" presId="urn:microsoft.com/office/officeart/2005/8/layout/bProcess4"/>
    <dgm:cxn modelId="{FF878320-964B-4AE7-8483-A27CD507AC8B}" type="presParOf" srcId="{058F1632-17C1-49C9-9155-76A223416794}" destId="{C153794E-6ECA-41A6-A3E4-C5B8CE7B095A}" srcOrd="9" destOrd="0" presId="urn:microsoft.com/office/officeart/2005/8/layout/bProcess4"/>
    <dgm:cxn modelId="{4ED5B2EC-DF78-459D-8C89-94EEF3B7DACE}" type="presParOf" srcId="{058F1632-17C1-49C9-9155-76A223416794}" destId="{CC85A959-B65C-45F4-9BD7-22E8EDAC451E}" srcOrd="10" destOrd="0" presId="urn:microsoft.com/office/officeart/2005/8/layout/bProcess4"/>
    <dgm:cxn modelId="{B31AC757-E381-4F1F-8106-2BBDA8FF7DD5}" type="presParOf" srcId="{CC85A959-B65C-45F4-9BD7-22E8EDAC451E}" destId="{FE38B864-47E2-4DE4-BC70-96BA92DEEEEA}" srcOrd="0" destOrd="0" presId="urn:microsoft.com/office/officeart/2005/8/layout/bProcess4"/>
    <dgm:cxn modelId="{92D2154C-9E7D-4A05-A012-3BDA71C9D47D}" type="presParOf" srcId="{CC85A959-B65C-45F4-9BD7-22E8EDAC451E}" destId="{C840A74C-887D-4A00-8135-AD7EFAD4E801}" srcOrd="1" destOrd="0" presId="urn:microsoft.com/office/officeart/2005/8/layout/bProcess4"/>
    <dgm:cxn modelId="{D5C1AE18-9B7B-45FD-B3DF-47E2DD4E0470}" type="presParOf" srcId="{058F1632-17C1-49C9-9155-76A223416794}" destId="{B9185BE6-91DB-4FE3-BD0B-6797D617D48A}" srcOrd="11" destOrd="0" presId="urn:microsoft.com/office/officeart/2005/8/layout/bProcess4"/>
    <dgm:cxn modelId="{54CEEE3A-5FD0-478C-89B3-C7F9280ECAC9}" type="presParOf" srcId="{058F1632-17C1-49C9-9155-76A223416794}" destId="{BCD96386-F1EE-4427-B6D0-57BA68CFD5FD}" srcOrd="12" destOrd="0" presId="urn:microsoft.com/office/officeart/2005/8/layout/bProcess4"/>
    <dgm:cxn modelId="{C2163B34-13D1-4FA7-9BF7-18908E159A28}" type="presParOf" srcId="{BCD96386-F1EE-4427-B6D0-57BA68CFD5FD}" destId="{0AF61000-833E-443E-A440-5CDD73FBA3F6}" srcOrd="0" destOrd="0" presId="urn:microsoft.com/office/officeart/2005/8/layout/bProcess4"/>
    <dgm:cxn modelId="{6866126A-4389-4E0F-BDB1-21DA18611043}" type="presParOf" srcId="{BCD96386-F1EE-4427-B6D0-57BA68CFD5FD}" destId="{B129245C-6703-4ABF-9807-DDAF3C6FCB96}" srcOrd="1" destOrd="0" presId="urn:microsoft.com/office/officeart/2005/8/layout/bProcess4"/>
    <dgm:cxn modelId="{481EFE6B-04E6-4BAE-9716-BD7F6EC79227}" type="presParOf" srcId="{058F1632-17C1-49C9-9155-76A223416794}" destId="{80BB288C-8019-4119-8494-50E47D739028}" srcOrd="13" destOrd="0" presId="urn:microsoft.com/office/officeart/2005/8/layout/bProcess4"/>
    <dgm:cxn modelId="{F4FA55E1-C276-4B10-BAA1-D7B84DD0DD5C}" type="presParOf" srcId="{058F1632-17C1-49C9-9155-76A223416794}" destId="{916D9D9E-8A2A-4C31-A0E4-2AFE872AF5F3}" srcOrd="14" destOrd="0" presId="urn:microsoft.com/office/officeart/2005/8/layout/bProcess4"/>
    <dgm:cxn modelId="{FB3BDCF0-9A66-49C7-966D-0A48C613A529}" type="presParOf" srcId="{916D9D9E-8A2A-4C31-A0E4-2AFE872AF5F3}" destId="{336476BC-4382-4968-84F7-DF7F51293855}" srcOrd="0" destOrd="0" presId="urn:microsoft.com/office/officeart/2005/8/layout/bProcess4"/>
    <dgm:cxn modelId="{B60DEC0C-2E3F-4D8D-8837-B216BD472139}" type="presParOf" srcId="{916D9D9E-8A2A-4C31-A0E4-2AFE872AF5F3}" destId="{83F00C51-8BFC-42FD-8760-EDAEE5A5AB4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6EBF2-0C85-4F2D-B146-96BAFDD72E5C}">
      <dsp:nvSpPr>
        <dsp:cNvPr id="0" name=""/>
        <dsp:cNvSpPr/>
      </dsp:nvSpPr>
      <dsp:spPr>
        <a:xfrm>
          <a:off x="227488" y="0"/>
          <a:ext cx="1954972" cy="136848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Reason</a:t>
          </a:r>
          <a:endParaRPr lang="zh-CN" altLang="en-US" sz="1700" kern="1200" dirty="0"/>
        </a:p>
      </dsp:txBody>
      <dsp:txXfrm rot="-5400000">
        <a:off x="862854" y="537617"/>
        <a:ext cx="684240" cy="977486"/>
      </dsp:txXfrm>
    </dsp:sp>
    <dsp:sp modelId="{B6DEE2AE-59C6-4430-A8E4-8C9A3ED13AD1}">
      <dsp:nvSpPr>
        <dsp:cNvPr id="0" name=""/>
        <dsp:cNvSpPr/>
      </dsp:nvSpPr>
      <dsp:spPr>
        <a:xfrm rot="5400000">
          <a:off x="3375612" y="-1750292"/>
          <a:ext cx="1270732" cy="52849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800" kern="1200" dirty="0"/>
            <a:t>Reuse the first stage</a:t>
          </a:r>
          <a:endParaRPr lang="zh-CN" altLang="en-US" sz="2800" kern="1200" dirty="0"/>
        </a:p>
      </dsp:txBody>
      <dsp:txXfrm rot="-5400000">
        <a:off x="1368480" y="318872"/>
        <a:ext cx="5222964" cy="1146668"/>
      </dsp:txXfrm>
    </dsp:sp>
    <dsp:sp modelId="{0145A67F-96EB-4371-8CDE-159F63A76F31}">
      <dsp:nvSpPr>
        <dsp:cNvPr id="0" name=""/>
        <dsp:cNvSpPr/>
      </dsp:nvSpPr>
      <dsp:spPr>
        <a:xfrm>
          <a:off x="166508" y="1884222"/>
          <a:ext cx="1954972" cy="136848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Study</a:t>
          </a:r>
          <a:endParaRPr lang="zh-CN" altLang="en-US" sz="1700" kern="1200" dirty="0"/>
        </a:p>
      </dsp:txBody>
      <dsp:txXfrm rot="-5400000">
        <a:off x="801874" y="2421839"/>
        <a:ext cx="684240" cy="977486"/>
      </dsp:txXfrm>
    </dsp:sp>
    <dsp:sp modelId="{9F419749-F22D-4BCE-9751-089D9C2C3428}">
      <dsp:nvSpPr>
        <dsp:cNvPr id="0" name=""/>
        <dsp:cNvSpPr/>
      </dsp:nvSpPr>
      <dsp:spPr>
        <a:xfrm rot="5400000">
          <a:off x="2927203" y="156162"/>
          <a:ext cx="2167551" cy="52849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The key factors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Frist stage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successfully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Object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The Falcon 9 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kern="1200" dirty="0"/>
        </a:p>
      </dsp:txBody>
      <dsp:txXfrm rot="-5400000">
        <a:off x="1368481" y="1820696"/>
        <a:ext cx="5179185" cy="19559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26A26-5493-4771-A237-AE1B3B8AB3AB}">
      <dsp:nvSpPr>
        <dsp:cNvPr id="0" name=""/>
        <dsp:cNvSpPr/>
      </dsp:nvSpPr>
      <dsp:spPr>
        <a:xfrm>
          <a:off x="519980" y="786854"/>
          <a:ext cx="7098868" cy="1176920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18683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From website to download the data</a:t>
          </a:r>
          <a:endParaRPr lang="zh-CN" altLang="en-US" sz="2200" kern="1200" dirty="0"/>
        </a:p>
      </dsp:txBody>
      <dsp:txXfrm>
        <a:off x="519980" y="1081084"/>
        <a:ext cx="6804638" cy="588460"/>
      </dsp:txXfrm>
    </dsp:sp>
    <dsp:sp modelId="{D9485E38-B2ED-45C6-A356-B12C4F8B2C6B}">
      <dsp:nvSpPr>
        <dsp:cNvPr id="0" name=""/>
        <dsp:cNvSpPr/>
      </dsp:nvSpPr>
      <dsp:spPr>
        <a:xfrm>
          <a:off x="549482" y="1531456"/>
          <a:ext cx="2488987" cy="28291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>
              <a:latin typeface="+mj-lt"/>
            </a:rPr>
            <a:t>https://api.spacexdata.com/v4/launches/past</a:t>
          </a:r>
          <a:endParaRPr lang="zh-CN" altLang="en-US" sz="1800" kern="1200" dirty="0">
            <a:latin typeface="+mj-lt"/>
          </a:endParaRPr>
        </a:p>
      </dsp:txBody>
      <dsp:txXfrm>
        <a:off x="549482" y="1531456"/>
        <a:ext cx="2488987" cy="2829170"/>
      </dsp:txXfrm>
    </dsp:sp>
    <dsp:sp modelId="{67B72AC5-482B-48B7-B904-358076949055}">
      <dsp:nvSpPr>
        <dsp:cNvPr id="0" name=""/>
        <dsp:cNvSpPr/>
      </dsp:nvSpPr>
      <dsp:spPr>
        <a:xfrm>
          <a:off x="2512423" y="1318108"/>
          <a:ext cx="5592141" cy="1176920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18683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To choose the key features </a:t>
          </a:r>
          <a:endParaRPr lang="zh-CN" altLang="en-US" sz="2200" kern="1200" dirty="0"/>
        </a:p>
      </dsp:txBody>
      <dsp:txXfrm>
        <a:off x="2512423" y="1612338"/>
        <a:ext cx="5297911" cy="588460"/>
      </dsp:txXfrm>
    </dsp:sp>
    <dsp:sp modelId="{06889156-B9D9-45D4-8B94-C120BFEE7E61}">
      <dsp:nvSpPr>
        <dsp:cNvPr id="0" name=""/>
        <dsp:cNvSpPr/>
      </dsp:nvSpPr>
      <dsp:spPr>
        <a:xfrm>
          <a:off x="2597446" y="1966113"/>
          <a:ext cx="2488987" cy="22671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b="1" kern="1200" dirty="0">
              <a:highlight>
                <a:srgbClr val="00FFFF"/>
              </a:highlight>
              <a:latin typeface="+mj-lt"/>
            </a:rPr>
            <a:t>'rocket’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b="1" kern="1200" dirty="0">
              <a:highlight>
                <a:srgbClr val="00FFFF"/>
              </a:highlight>
              <a:latin typeface="+mj-lt"/>
            </a:rPr>
            <a:t>'payloads’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b="1" kern="1200" dirty="0">
              <a:highlight>
                <a:srgbClr val="00FFFF"/>
              </a:highlight>
              <a:latin typeface="+mj-lt"/>
            </a:rPr>
            <a:t>'launchpad’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b="1" kern="1200" dirty="0">
              <a:highlight>
                <a:srgbClr val="00FFFF"/>
              </a:highlight>
              <a:latin typeface="+mj-lt"/>
            </a:rPr>
            <a:t>'cores’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b="1" kern="1200" dirty="0">
              <a:highlight>
                <a:srgbClr val="00FFFF"/>
              </a:highlight>
              <a:latin typeface="+mj-lt"/>
            </a:rPr>
            <a:t>'</a:t>
          </a:r>
          <a:r>
            <a:rPr lang="en-US" altLang="en-US" sz="1800" b="1" kern="1200" dirty="0" err="1">
              <a:highlight>
                <a:srgbClr val="00FFFF"/>
              </a:highlight>
              <a:latin typeface="+mj-lt"/>
            </a:rPr>
            <a:t>flight_number</a:t>
          </a:r>
          <a:r>
            <a:rPr lang="en-US" altLang="en-US" sz="1800" b="1" kern="1200" dirty="0">
              <a:highlight>
                <a:srgbClr val="00FFFF"/>
              </a:highlight>
              <a:latin typeface="+mj-lt"/>
            </a:rPr>
            <a:t>’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b="1" kern="1200" dirty="0">
              <a:highlight>
                <a:srgbClr val="00FFFF"/>
              </a:highlight>
              <a:latin typeface="+mj-lt"/>
            </a:rPr>
            <a:t>'</a:t>
          </a:r>
          <a:r>
            <a:rPr lang="en-US" altLang="en-US" sz="1800" b="1" kern="1200" dirty="0" err="1">
              <a:highlight>
                <a:srgbClr val="00FFFF"/>
              </a:highlight>
              <a:latin typeface="+mj-lt"/>
            </a:rPr>
            <a:t>date_utc</a:t>
          </a:r>
          <a:r>
            <a:rPr lang="en-US" altLang="en-US" sz="1800" b="1" kern="1200" dirty="0">
              <a:highlight>
                <a:srgbClr val="00FFFF"/>
              </a:highlight>
              <a:latin typeface="+mj-lt"/>
            </a:rPr>
            <a:t>'</a:t>
          </a:r>
          <a:endParaRPr lang="zh-CN" altLang="en-US" sz="1800" b="1" kern="1200" dirty="0">
            <a:highlight>
              <a:srgbClr val="00FFFF"/>
            </a:highlight>
            <a:latin typeface="+mj-lt"/>
          </a:endParaRPr>
        </a:p>
      </dsp:txBody>
      <dsp:txXfrm>
        <a:off x="2597446" y="1966113"/>
        <a:ext cx="2488987" cy="2267181"/>
      </dsp:txXfrm>
    </dsp:sp>
    <dsp:sp modelId="{D94C8C5A-C7B7-444E-8A74-F7B9CF010B81}">
      <dsp:nvSpPr>
        <dsp:cNvPr id="0" name=""/>
        <dsp:cNvSpPr/>
      </dsp:nvSpPr>
      <dsp:spPr>
        <a:xfrm>
          <a:off x="4800450" y="1694538"/>
          <a:ext cx="3103153" cy="1176920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18683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Filter the data</a:t>
          </a:r>
          <a:endParaRPr lang="zh-CN" altLang="en-US" sz="2200" kern="1200" dirty="0"/>
        </a:p>
      </dsp:txBody>
      <dsp:txXfrm>
        <a:off x="4800450" y="1988768"/>
        <a:ext cx="2808923" cy="588460"/>
      </dsp:txXfrm>
    </dsp:sp>
    <dsp:sp modelId="{F4CD16CB-34C3-41EB-ADDB-751AE512255C}">
      <dsp:nvSpPr>
        <dsp:cNvPr id="0" name=""/>
        <dsp:cNvSpPr/>
      </dsp:nvSpPr>
      <dsp:spPr>
        <a:xfrm>
          <a:off x="4875630" y="2531489"/>
          <a:ext cx="1995197" cy="8277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+mj-lt"/>
            </a:rPr>
            <a:t>only include </a:t>
          </a:r>
          <a:r>
            <a:rPr lang="en-US" sz="1800" b="1" i="0" kern="1200" dirty="0">
              <a:latin typeface="+mj-lt"/>
            </a:rPr>
            <a:t>Falcon 9 launches</a:t>
          </a:r>
          <a:endParaRPr lang="zh-CN" altLang="en-US" sz="1800" b="1" kern="1200" dirty="0">
            <a:latin typeface="+mj-lt"/>
          </a:endParaRPr>
        </a:p>
      </dsp:txBody>
      <dsp:txXfrm>
        <a:off x="4875630" y="2531489"/>
        <a:ext cx="1995197" cy="8277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98BF8-1261-46D5-A326-71F37190BB82}">
      <dsp:nvSpPr>
        <dsp:cNvPr id="0" name=""/>
        <dsp:cNvSpPr/>
      </dsp:nvSpPr>
      <dsp:spPr>
        <a:xfrm rot="5400000">
          <a:off x="-228350" y="1370360"/>
          <a:ext cx="1021790" cy="12379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2A478-42C9-4D0D-B8C7-B802B62C3A20}">
      <dsp:nvSpPr>
        <dsp:cNvPr id="0" name=""/>
        <dsp:cNvSpPr/>
      </dsp:nvSpPr>
      <dsp:spPr>
        <a:xfrm>
          <a:off x="2534" y="712090"/>
          <a:ext cx="1375489" cy="8252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Data collection</a:t>
          </a:r>
          <a:endParaRPr lang="zh-CN" altLang="en-US" sz="2100" kern="1200" dirty="0"/>
        </a:p>
      </dsp:txBody>
      <dsp:txXfrm>
        <a:off x="26706" y="736262"/>
        <a:ext cx="1327145" cy="776949"/>
      </dsp:txXfrm>
    </dsp:sp>
    <dsp:sp modelId="{FD9104CE-E011-48EC-BC20-704312C86CFE}">
      <dsp:nvSpPr>
        <dsp:cNvPr id="0" name=""/>
        <dsp:cNvSpPr/>
      </dsp:nvSpPr>
      <dsp:spPr>
        <a:xfrm rot="5400000">
          <a:off x="-228350" y="2401977"/>
          <a:ext cx="1021790" cy="12379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B5988-341F-4D78-BB8E-0CD80A05A445}">
      <dsp:nvSpPr>
        <dsp:cNvPr id="0" name=""/>
        <dsp:cNvSpPr/>
      </dsp:nvSpPr>
      <dsp:spPr>
        <a:xfrm>
          <a:off x="2534" y="1743707"/>
          <a:ext cx="1375489" cy="8252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Get features</a:t>
          </a:r>
          <a:endParaRPr lang="zh-CN" altLang="en-US" sz="2100" kern="1200" dirty="0"/>
        </a:p>
      </dsp:txBody>
      <dsp:txXfrm>
        <a:off x="26706" y="1767879"/>
        <a:ext cx="1327145" cy="776949"/>
      </dsp:txXfrm>
    </dsp:sp>
    <dsp:sp modelId="{6C1FC55C-BC18-4223-9682-0660ED100FC4}">
      <dsp:nvSpPr>
        <dsp:cNvPr id="0" name=""/>
        <dsp:cNvSpPr/>
      </dsp:nvSpPr>
      <dsp:spPr>
        <a:xfrm>
          <a:off x="287458" y="2917786"/>
          <a:ext cx="1819574" cy="12379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D05C8-202F-4D40-B3A6-78B366B466F8}">
      <dsp:nvSpPr>
        <dsp:cNvPr id="0" name=""/>
        <dsp:cNvSpPr/>
      </dsp:nvSpPr>
      <dsp:spPr>
        <a:xfrm>
          <a:off x="2534" y="2775324"/>
          <a:ext cx="1375489" cy="8252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Get result data</a:t>
          </a:r>
          <a:endParaRPr lang="zh-CN" altLang="en-US" sz="2100" kern="1200" dirty="0"/>
        </a:p>
      </dsp:txBody>
      <dsp:txXfrm>
        <a:off x="26706" y="2799496"/>
        <a:ext cx="1327145" cy="776949"/>
      </dsp:txXfrm>
    </dsp:sp>
    <dsp:sp modelId="{C5D3CBF3-9D31-433C-B2F9-5C5A73665F07}">
      <dsp:nvSpPr>
        <dsp:cNvPr id="0" name=""/>
        <dsp:cNvSpPr/>
      </dsp:nvSpPr>
      <dsp:spPr>
        <a:xfrm rot="16200000">
          <a:off x="1601050" y="2401977"/>
          <a:ext cx="1021790" cy="12379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8320A4-FA35-4A4C-B7D4-2299DFE5C203}">
      <dsp:nvSpPr>
        <dsp:cNvPr id="0" name=""/>
        <dsp:cNvSpPr/>
      </dsp:nvSpPr>
      <dsp:spPr>
        <a:xfrm>
          <a:off x="1831935" y="2775324"/>
          <a:ext cx="1375489" cy="8252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transform</a:t>
          </a:r>
          <a:endParaRPr lang="zh-CN" altLang="en-US" sz="2100" kern="1200" dirty="0"/>
        </a:p>
      </dsp:txBody>
      <dsp:txXfrm>
        <a:off x="1856107" y="2799496"/>
        <a:ext cx="1327145" cy="776949"/>
      </dsp:txXfrm>
    </dsp:sp>
    <dsp:sp modelId="{C153794E-6ECA-41A6-A3E4-C5B8CE7B095A}">
      <dsp:nvSpPr>
        <dsp:cNvPr id="0" name=""/>
        <dsp:cNvSpPr/>
      </dsp:nvSpPr>
      <dsp:spPr>
        <a:xfrm rot="16200000">
          <a:off x="1601050" y="1370360"/>
          <a:ext cx="1021790" cy="12379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BEC35-C162-45CB-98A5-889D5EE035D0}">
      <dsp:nvSpPr>
        <dsp:cNvPr id="0" name=""/>
        <dsp:cNvSpPr/>
      </dsp:nvSpPr>
      <dsp:spPr>
        <a:xfrm>
          <a:off x="1831935" y="1743707"/>
          <a:ext cx="1375489" cy="8252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Chip data</a:t>
          </a:r>
          <a:endParaRPr lang="zh-CN" altLang="en-US" sz="2100" kern="1200" dirty="0"/>
        </a:p>
      </dsp:txBody>
      <dsp:txXfrm>
        <a:off x="1856107" y="1767879"/>
        <a:ext cx="1327145" cy="776949"/>
      </dsp:txXfrm>
    </dsp:sp>
    <dsp:sp modelId="{B9185BE6-91DB-4FE3-BD0B-6797D617D48A}">
      <dsp:nvSpPr>
        <dsp:cNvPr id="0" name=""/>
        <dsp:cNvSpPr/>
      </dsp:nvSpPr>
      <dsp:spPr>
        <a:xfrm>
          <a:off x="2116859" y="854552"/>
          <a:ext cx="1819574" cy="12379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0A74C-887D-4A00-8135-AD7EFAD4E801}">
      <dsp:nvSpPr>
        <dsp:cNvPr id="0" name=""/>
        <dsp:cNvSpPr/>
      </dsp:nvSpPr>
      <dsp:spPr>
        <a:xfrm>
          <a:off x="1831935" y="712090"/>
          <a:ext cx="1375489" cy="8252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Use method</a:t>
          </a:r>
          <a:endParaRPr lang="zh-CN" altLang="en-US" sz="2100" kern="1200" dirty="0"/>
        </a:p>
      </dsp:txBody>
      <dsp:txXfrm>
        <a:off x="1856107" y="736262"/>
        <a:ext cx="1327145" cy="776949"/>
      </dsp:txXfrm>
    </dsp:sp>
    <dsp:sp modelId="{80BB288C-8019-4119-8494-50E47D739028}">
      <dsp:nvSpPr>
        <dsp:cNvPr id="0" name=""/>
        <dsp:cNvSpPr/>
      </dsp:nvSpPr>
      <dsp:spPr>
        <a:xfrm rot="5400000">
          <a:off x="3430451" y="1370360"/>
          <a:ext cx="1021790" cy="12379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9245C-6703-4ABF-9807-DDAF3C6FCB96}">
      <dsp:nvSpPr>
        <dsp:cNvPr id="0" name=""/>
        <dsp:cNvSpPr/>
      </dsp:nvSpPr>
      <dsp:spPr>
        <a:xfrm>
          <a:off x="3661336" y="712090"/>
          <a:ext cx="1375489" cy="8252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evaluate</a:t>
          </a:r>
          <a:endParaRPr lang="zh-CN" altLang="en-US" sz="2100" kern="1200" dirty="0"/>
        </a:p>
      </dsp:txBody>
      <dsp:txXfrm>
        <a:off x="3685508" y="736262"/>
        <a:ext cx="1327145" cy="776949"/>
      </dsp:txXfrm>
    </dsp:sp>
    <dsp:sp modelId="{83F00C51-8BFC-42FD-8760-EDAEE5A5AB44}">
      <dsp:nvSpPr>
        <dsp:cNvPr id="0" name=""/>
        <dsp:cNvSpPr/>
      </dsp:nvSpPr>
      <dsp:spPr>
        <a:xfrm>
          <a:off x="3661336" y="1743707"/>
          <a:ext cx="1375489" cy="8252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choose</a:t>
          </a:r>
          <a:endParaRPr lang="zh-CN" altLang="en-US" sz="2100" kern="1200" dirty="0"/>
        </a:p>
      </dsp:txBody>
      <dsp:txXfrm>
        <a:off x="3685508" y="1767879"/>
        <a:ext cx="1327145" cy="776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54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1.wdp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RUI.XU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2023.5.10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 flipV="1">
            <a:off x="1617445" y="6696106"/>
            <a:ext cx="9745589" cy="4571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6D8A364-3932-D7E4-BAF1-478D61DC8F18}"/>
              </a:ext>
            </a:extLst>
          </p:cNvPr>
          <p:cNvSpPr txBox="1"/>
          <p:nvPr/>
        </p:nvSpPr>
        <p:spPr>
          <a:xfrm>
            <a:off x="770011" y="4965786"/>
            <a:ext cx="996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https://github.com/yvonne1989-cloud/finaltest/blob/main/jupyter-labs-eda-dataviz.ipynb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868E19A-B151-F476-4001-65BA6F6F514D}"/>
              </a:ext>
            </a:extLst>
          </p:cNvPr>
          <p:cNvSpPr txBox="1"/>
          <p:nvPr/>
        </p:nvSpPr>
        <p:spPr>
          <a:xfrm>
            <a:off x="1011104" y="1707548"/>
            <a:ext cx="102745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use about three plots to show the relationship between those factors:</a:t>
            </a:r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en-US" altLang="zh-CN" b="1" dirty="0"/>
              <a:t>Bar</a:t>
            </a:r>
            <a:r>
              <a:rPr lang="en-US" altLang="zh-CN" dirty="0"/>
              <a:t>: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ali-55"/>
              </a:rPr>
              <a:t>can help us better understand and communicate data, compare the size and trend of different categories or metrics, and identify outliers and trends from them</a:t>
            </a:r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en-US" altLang="zh-CN" b="1" dirty="0"/>
              <a:t>Catplot</a:t>
            </a:r>
            <a:r>
              <a:rPr lang="en-US" altLang="zh-CN" dirty="0"/>
              <a:t>: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ali-55"/>
              </a:rPr>
              <a:t> used to display the relationship between one continuous variable and one or more categorical variables</a:t>
            </a:r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en-US" altLang="zh-CN" b="1" dirty="0"/>
              <a:t>Line</a:t>
            </a:r>
            <a:r>
              <a:rPr lang="en-US" altLang="zh-CN" dirty="0"/>
              <a:t>: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ali-55"/>
              </a:rPr>
              <a:t> displays the relationship between two variables as a series of connected points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1. SELECT DISTINCT [col] from[table]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2. SELECT * FROM [table] WHERE [conditions]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3. SELECT [formal] FROM [table] WHERE [conditions]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4. SELECT [col1],[col2] FROM [table] GROUP BY [col3]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A1A2CBF-DB0F-E6E4-2C61-8499AB126477}"/>
              </a:ext>
            </a:extLst>
          </p:cNvPr>
          <p:cNvSpPr txBox="1"/>
          <p:nvPr/>
        </p:nvSpPr>
        <p:spPr>
          <a:xfrm>
            <a:off x="770011" y="5636276"/>
            <a:ext cx="9812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https://github.com/yvonne1989-cloud/finaltest/blob/main/jupyter-labs-eda-sql-coursera_sqllite.ipynb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54069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Markers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Used to mark a point on the map and associate it with a specific location.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Circles: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Created with a specific location as the center, typically used to represent an area or a radius.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Lines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Used to connect two or more points on a map, continuous lines can be used to represent routes or paths.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Popups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Used to display a text box when a user clicks on a location on the map. Popup boxes can be used to add explanations or descriptions for locations or issues that appear on the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Tiles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Used to set the base style of the map, such as setting a map theme, satellite imagery, or a black and white map.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B1798B-147D-6ABA-D660-FF23213C18E3}"/>
              </a:ext>
            </a:extLst>
          </p:cNvPr>
          <p:cNvSpPr txBox="1"/>
          <p:nvPr/>
        </p:nvSpPr>
        <p:spPr>
          <a:xfrm>
            <a:off x="950976" y="6025573"/>
            <a:ext cx="1066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https://github.com/yvonne1989-cloud/finaltest/blob/main/lab_jupyter_launch_site_location.ipynb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got two graphs in this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1.Pie:when we choose the different locations, they will show the percentage of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2.Scatter:according to the range of payload , they will show the distributions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/>
              <a:t>It`s a explore of looking for the factors how to effect the results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D0F14F-EA79-6403-F5A8-B8152D0A5177}"/>
              </a:ext>
            </a:extLst>
          </p:cNvPr>
          <p:cNvSpPr txBox="1"/>
          <p:nvPr/>
        </p:nvSpPr>
        <p:spPr>
          <a:xfrm>
            <a:off x="439261" y="5748089"/>
            <a:ext cx="1117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https://github.com/yvonne1989-cloud/finaltest/blob/main/Dashboard%20Application%20with%20Plotly%20Dash.py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these steps to get the result: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1.get class of success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2.transform these factors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3.chip the data between test and train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4.use LR\SVC\CSV\Decision Tree\KNN\ method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5.use confusion matrix to evaluate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6.choose the best way to predict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C9F8759-872A-1DDB-2E79-B16A326D57C4}"/>
              </a:ext>
            </a:extLst>
          </p:cNvPr>
          <p:cNvSpPr txBox="1"/>
          <p:nvPr/>
        </p:nvSpPr>
        <p:spPr>
          <a:xfrm>
            <a:off x="445195" y="5807631"/>
            <a:ext cx="1174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https://github.com/yvonne1989-cloud/finaltest/blob/main/SpaceX_Machine_Learning_Prediction_Part_5.jupyterlite.ipynb</a:t>
            </a:r>
            <a:endParaRPr lang="zh-CN" altLang="en-US" dirty="0"/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0F3FF3EF-890D-CF78-54C3-B0214F165B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9764677"/>
              </p:ext>
            </p:extLst>
          </p:nvPr>
        </p:nvGraphicFramePr>
        <p:xfrm>
          <a:off x="6371518" y="1343902"/>
          <a:ext cx="5039360" cy="4312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CAEFB1-F1FC-F018-7FC4-534B89899681}"/>
              </a:ext>
            </a:extLst>
          </p:cNvPr>
          <p:cNvSpPr txBox="1"/>
          <p:nvPr/>
        </p:nvSpPr>
        <p:spPr>
          <a:xfrm>
            <a:off x="966216" y="5751314"/>
            <a:ext cx="1025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 the end of the tests,  CCAFS LC-40 have got a higher successful percentage.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39181E7-ED80-C35A-F764-17A822923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81124"/>
            <a:ext cx="10687961" cy="40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10E0DD-5DA4-7D67-AFF9-925DCF115134}"/>
              </a:ext>
            </a:extLst>
          </p:cNvPr>
          <p:cNvSpPr txBox="1"/>
          <p:nvPr/>
        </p:nvSpPr>
        <p:spPr>
          <a:xfrm>
            <a:off x="770011" y="5701699"/>
            <a:ext cx="10259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At the beginning of the test, they focus on the lighter load mass .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ali-55"/>
              </a:rPr>
              <a:t> The further we go, the more they choose heavy lift rockets.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617205-19EA-CC08-24EC-8AEB8BA61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23644"/>
            <a:ext cx="10496550" cy="328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6342BF-6CF5-CC59-A32B-09C4BA39F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84" y="1403986"/>
            <a:ext cx="5981700" cy="4305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D43CECF-344A-7412-2E60-DF0140CCF39C}"/>
              </a:ext>
            </a:extLst>
          </p:cNvPr>
          <p:cNvSpPr txBox="1"/>
          <p:nvPr/>
        </p:nvSpPr>
        <p:spPr>
          <a:xfrm>
            <a:off x="6939057" y="3215182"/>
            <a:ext cx="4013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Often we think the maintain safe orbit., have  a better condition to submit.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3565BDB-3261-8716-6B84-3BE71B84F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462087"/>
            <a:ext cx="6526901" cy="496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4E8F06F-D301-1F49-A45F-277EC98FE395}"/>
              </a:ext>
            </a:extLst>
          </p:cNvPr>
          <p:cNvSpPr txBox="1"/>
          <p:nvPr/>
        </p:nvSpPr>
        <p:spPr>
          <a:xfrm>
            <a:off x="7343171" y="3024608"/>
            <a:ext cx="3942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ali-55"/>
              </a:rPr>
              <a:t>Taking into account the safety of the orbit, a rocket launch would choose this type of orbit.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FAEA9A2-EA37-FA0D-8894-ECEBB9B08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462087"/>
            <a:ext cx="54292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752F47A-166C-957C-2CAE-E60BD242F3A8}"/>
              </a:ext>
            </a:extLst>
          </p:cNvPr>
          <p:cNvSpPr txBox="1"/>
          <p:nvPr/>
        </p:nvSpPr>
        <p:spPr>
          <a:xfrm>
            <a:off x="6729984" y="3072384"/>
            <a:ext cx="4078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With heavy payloads the successful landing or positive landing rate are more for PO,LEO and ISS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18B1D2-72CD-708A-5D7B-8F11EEEDD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90320"/>
            <a:ext cx="5943600" cy="43910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9CA6DDE-9CC8-8E2D-5600-F9ED3D04B84D}"/>
              </a:ext>
            </a:extLst>
          </p:cNvPr>
          <p:cNvSpPr txBox="1"/>
          <p:nvPr/>
        </p:nvSpPr>
        <p:spPr>
          <a:xfrm>
            <a:off x="6894576" y="2834640"/>
            <a:ext cx="4391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ali-55"/>
              </a:rPr>
              <a:t>Overall, from 2010 to 2020, the success rate of space launches has significantly improved, growing from 0% to around 80%.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CB3B41-2B1D-731A-B9A7-677533B0F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6" y="1480975"/>
            <a:ext cx="5762624" cy="437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A870CBA-908C-A18E-7F3E-CD0D62FEF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568300"/>
              </p:ext>
            </p:extLst>
          </p:nvPr>
        </p:nvGraphicFramePr>
        <p:xfrm>
          <a:off x="770010" y="1667497"/>
          <a:ext cx="10221080" cy="4351339"/>
        </p:xfrm>
        <a:graphic>
          <a:graphicData uri="http://schemas.openxmlformats.org/drawingml/2006/table">
            <a:tbl>
              <a:tblPr/>
              <a:tblGrid>
                <a:gridCol w="1022108">
                  <a:extLst>
                    <a:ext uri="{9D8B030D-6E8A-4147-A177-3AD203B41FA5}">
                      <a16:colId xmlns:a16="http://schemas.microsoft.com/office/drawing/2014/main" val="623596720"/>
                    </a:ext>
                  </a:extLst>
                </a:gridCol>
                <a:gridCol w="1022108">
                  <a:extLst>
                    <a:ext uri="{9D8B030D-6E8A-4147-A177-3AD203B41FA5}">
                      <a16:colId xmlns:a16="http://schemas.microsoft.com/office/drawing/2014/main" val="2006069805"/>
                    </a:ext>
                  </a:extLst>
                </a:gridCol>
                <a:gridCol w="1022108">
                  <a:extLst>
                    <a:ext uri="{9D8B030D-6E8A-4147-A177-3AD203B41FA5}">
                      <a16:colId xmlns:a16="http://schemas.microsoft.com/office/drawing/2014/main" val="1716691877"/>
                    </a:ext>
                  </a:extLst>
                </a:gridCol>
                <a:gridCol w="1022108">
                  <a:extLst>
                    <a:ext uri="{9D8B030D-6E8A-4147-A177-3AD203B41FA5}">
                      <a16:colId xmlns:a16="http://schemas.microsoft.com/office/drawing/2014/main" val="351372998"/>
                    </a:ext>
                  </a:extLst>
                </a:gridCol>
                <a:gridCol w="1022108">
                  <a:extLst>
                    <a:ext uri="{9D8B030D-6E8A-4147-A177-3AD203B41FA5}">
                      <a16:colId xmlns:a16="http://schemas.microsoft.com/office/drawing/2014/main" val="2552539397"/>
                    </a:ext>
                  </a:extLst>
                </a:gridCol>
                <a:gridCol w="1022108">
                  <a:extLst>
                    <a:ext uri="{9D8B030D-6E8A-4147-A177-3AD203B41FA5}">
                      <a16:colId xmlns:a16="http://schemas.microsoft.com/office/drawing/2014/main" val="2984500110"/>
                    </a:ext>
                  </a:extLst>
                </a:gridCol>
                <a:gridCol w="1022108">
                  <a:extLst>
                    <a:ext uri="{9D8B030D-6E8A-4147-A177-3AD203B41FA5}">
                      <a16:colId xmlns:a16="http://schemas.microsoft.com/office/drawing/2014/main" val="1911587634"/>
                    </a:ext>
                  </a:extLst>
                </a:gridCol>
                <a:gridCol w="1022108">
                  <a:extLst>
                    <a:ext uri="{9D8B030D-6E8A-4147-A177-3AD203B41FA5}">
                      <a16:colId xmlns:a16="http://schemas.microsoft.com/office/drawing/2014/main" val="3024163650"/>
                    </a:ext>
                  </a:extLst>
                </a:gridCol>
                <a:gridCol w="1022108">
                  <a:extLst>
                    <a:ext uri="{9D8B030D-6E8A-4147-A177-3AD203B41FA5}">
                      <a16:colId xmlns:a16="http://schemas.microsoft.com/office/drawing/2014/main" val="2136013768"/>
                    </a:ext>
                  </a:extLst>
                </a:gridCol>
                <a:gridCol w="1022108">
                  <a:extLst>
                    <a:ext uri="{9D8B030D-6E8A-4147-A177-3AD203B41FA5}">
                      <a16:colId xmlns:a16="http://schemas.microsoft.com/office/drawing/2014/main" val="2304597031"/>
                    </a:ext>
                  </a:extLst>
                </a:gridCol>
              </a:tblGrid>
              <a:tr h="557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Date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Time (UTC)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Booster_Version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Launch_Site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Payload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PAYLOAD_MASS__KG_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Orbit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Customer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Mission_Outcome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Landing 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793984"/>
                  </a:ext>
                </a:extLst>
              </a:tr>
              <a:tr h="89258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04-06-2010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18:45:00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B0003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Dragon Spacecraft Qualification Unit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SpaceX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12399"/>
                  </a:ext>
                </a:extLst>
              </a:tr>
              <a:tr h="15620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08-12-2010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15:43:00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B0004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(COTS) NRO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036554"/>
                  </a:ext>
                </a:extLst>
              </a:tr>
              <a:tr h="5578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22-05-2012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07:44:00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Dragon demo flight C2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525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(COTS)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193762"/>
                  </a:ext>
                </a:extLst>
              </a:tr>
              <a:tr h="39050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08-10-2012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00:35:00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B0006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SpaceX CRS-1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500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14352"/>
                  </a:ext>
                </a:extLst>
              </a:tr>
              <a:tr h="39050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01-03-2013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15:10:00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SpaceX CRS-2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effectLst/>
                        </a:rPr>
                        <a:t>677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283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404718-B6CD-FBC8-E378-41B6237A0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75377"/>
            <a:ext cx="8502005" cy="232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734F8A-EAF6-51A3-8478-DB8BF701C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25625"/>
            <a:ext cx="9087221" cy="276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9DE022-4133-BCE1-2BB0-83DA3325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825624"/>
            <a:ext cx="4021446" cy="27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C2AD50-7B94-8602-56EE-33567C3C1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825624"/>
            <a:ext cx="3966581" cy="35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5270A6-3706-A32D-6C20-B3A0475C8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694248"/>
            <a:ext cx="5886822" cy="397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648D58-FAD9-907E-5E51-06B8DAA14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59" y="1575377"/>
            <a:ext cx="5246741" cy="46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203D1C-C288-3B47-5010-75D2B9E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1825625"/>
            <a:ext cx="10730577" cy="239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238F8C-23A8-415D-61AA-212188B76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850897"/>
            <a:ext cx="6161141" cy="353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B93055FB-6F6D-6F94-E2E5-F98AC9A5AB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F17B844-92CB-8870-1893-F88D687E5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75377"/>
            <a:ext cx="9507845" cy="412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ECFB37-1C26-5245-65AF-B494EB402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75376"/>
            <a:ext cx="10385670" cy="400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AB4BC7-D5BC-8A6A-99F0-719CA4CBE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70628"/>
            <a:ext cx="9032357" cy="450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and Launch Outcome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9FD745-5775-116C-95C0-E4D39ABE7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75377"/>
            <a:ext cx="6526901" cy="46082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A7150B-D3C1-5B8D-3BCB-6C98CBBE8DDA}"/>
              </a:ext>
            </a:extLst>
          </p:cNvPr>
          <p:cNvSpPr txBox="1"/>
          <p:nvPr/>
        </p:nvSpPr>
        <p:spPr>
          <a:xfrm>
            <a:off x="7991856" y="3840480"/>
            <a:ext cx="3114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biggest part is CCAFS LC-40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10934" y="3074199"/>
            <a:ext cx="5360298" cy="13758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As we see, the highest successful percentage is KSC LC-39A,is getting 76.9%.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The part of </a:t>
            </a:r>
            <a:r>
              <a:rPr lang="en-US" altLang="zh-CN" dirty="0"/>
              <a:t>KSC LC-39A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Launch Outcome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F9B9CB-01FE-6AA8-F0DA-033882A8A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54"/>
          <a:stretch/>
        </p:blipFill>
        <p:spPr>
          <a:xfrm>
            <a:off x="734027" y="1309612"/>
            <a:ext cx="2795557" cy="16259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FBBD9C-8C81-BE66-63A8-1FD49D2A9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480" y="1807770"/>
            <a:ext cx="2795557" cy="18002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7B1E95-25F8-F0EB-A980-C23A8F907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26" y="3429000"/>
            <a:ext cx="2795557" cy="1714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79CA68F-5970-7ECA-03A8-9F4301D79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480" y="4286250"/>
            <a:ext cx="2795557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and launch outcome for all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F10895-02EA-5339-12F1-6B52A9DD4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44167"/>
            <a:ext cx="8250164" cy="48185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822EEA-BF00-147D-7F0B-8F976892DA46}"/>
              </a:ext>
            </a:extLst>
          </p:cNvPr>
          <p:cNvSpPr txBox="1"/>
          <p:nvPr/>
        </p:nvSpPr>
        <p:spPr>
          <a:xfrm>
            <a:off x="9382125" y="3267075"/>
            <a:ext cx="2428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2k to 6k may be the best range of payload for submit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6E65ED3A-6604-D2A7-56E8-0D2C23F185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480605"/>
              </p:ext>
            </p:extLst>
          </p:nvPr>
        </p:nvGraphicFramePr>
        <p:xfrm>
          <a:off x="989584" y="1228000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BD455623-3853-F7E6-AFC1-D372F397B497}"/>
              </a:ext>
            </a:extLst>
          </p:cNvPr>
          <p:cNvSpPr txBox="1"/>
          <p:nvPr/>
        </p:nvSpPr>
        <p:spPr>
          <a:xfrm>
            <a:off x="9393554" y="3187304"/>
            <a:ext cx="2731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DecisionTree</a:t>
            </a:r>
            <a:r>
              <a:rPr lang="en-US" altLang="zh-CN" dirty="0"/>
              <a:t> is the biggest.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3D0ABD-4089-926E-20D7-A5E52C958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11517"/>
            <a:ext cx="57912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gency FB" panose="020B0503020202020204" pitchFamily="34" charset="0"/>
              </a:rPr>
              <a:t>Location:</a:t>
            </a:r>
            <a:r>
              <a:rPr lang="en-US" altLang="zh-CN" sz="2000" dirty="0">
                <a:highlight>
                  <a:srgbClr val="FFFF00"/>
                </a:highlight>
                <a:latin typeface="Agency FB" panose="020B0503020202020204" pitchFamily="34" charset="0"/>
              </a:rPr>
              <a:t> CCAFS LC-40</a:t>
            </a:r>
            <a:endParaRPr lang="en-US" sz="2000" dirty="0">
              <a:solidFill>
                <a:schemeClr val="accent3">
                  <a:lumMod val="25000"/>
                </a:schemeClr>
              </a:solidFill>
              <a:highlight>
                <a:srgbClr val="FFFF00"/>
              </a:highlight>
              <a:latin typeface="Agency FB" panose="020B0503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gency FB" panose="020B0503020202020204" pitchFamily="34" charset="0"/>
              </a:rPr>
              <a:t>Loadmass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gency FB" panose="020B0503020202020204" pitchFamily="34" charset="0"/>
              </a:rPr>
              <a:t>: Avg 2534.66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gency FB" panose="020B0503020202020204" pitchFamily="34" charset="0"/>
              </a:rPr>
              <a:t>Orbit: ISS\LEO\PO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gency FB" panose="020B0503020202020204" pitchFamily="34" charset="0"/>
              </a:rPr>
              <a:t>Time: After 2017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To know where are the data stored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 the python`s tool to scratch information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To deal with the confusion data(like missing values)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95861" y="1468437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400" i="0" dirty="0">
                <a:solidFill>
                  <a:srgbClr val="000000"/>
                </a:solidFill>
                <a:effectLst/>
                <a:latin typeface="Franklin Gothic Demi" panose="020B0703020102020204" pitchFamily="34" charset="0"/>
              </a:rPr>
              <a:t>SpaceX advertises Falcon 9 rocket launches on its website with a cost of </a:t>
            </a:r>
            <a:r>
              <a:rPr lang="en-US" altLang="zh-CN" sz="240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Franklin Gothic Demi" panose="020B0703020102020204" pitchFamily="34" charset="0"/>
              </a:rPr>
              <a:t>62 million dollars</a:t>
            </a:r>
            <a:r>
              <a:rPr lang="en-US" altLang="zh-CN" sz="2400" i="0" dirty="0">
                <a:solidFill>
                  <a:srgbClr val="000000"/>
                </a:solidFill>
                <a:effectLst/>
                <a:latin typeface="Franklin Gothic Demi" panose="020B0703020102020204" pitchFamily="34" charset="0"/>
              </a:rPr>
              <a:t>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400" dirty="0">
              <a:solidFill>
                <a:srgbClr val="000000"/>
              </a:solidFill>
              <a:latin typeface="Franklin Gothic Demi" panose="020B07030201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400" i="0" dirty="0">
              <a:solidFill>
                <a:srgbClr val="000000"/>
              </a:solidFill>
              <a:effectLst/>
              <a:latin typeface="Franklin Gothic Demi" panose="020B07030201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400" i="0" dirty="0">
                <a:solidFill>
                  <a:srgbClr val="000000"/>
                </a:solidFill>
                <a:effectLst/>
                <a:latin typeface="Franklin Gothic Demi" panose="020B0703020102020204" pitchFamily="34" charset="0"/>
              </a:rPr>
              <a:t>other providers cost upward of </a:t>
            </a:r>
            <a:r>
              <a:rPr lang="en-US" altLang="zh-CN" sz="240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Franklin Gothic Demi" panose="020B0703020102020204" pitchFamily="34" charset="0"/>
              </a:rPr>
              <a:t>165 million dollars </a:t>
            </a:r>
            <a:r>
              <a:rPr lang="en-US" altLang="zh-CN" sz="2400" i="0" dirty="0">
                <a:solidFill>
                  <a:srgbClr val="000000"/>
                </a:solidFill>
                <a:effectLst/>
                <a:latin typeface="Franklin Gothic Demi" panose="020B0703020102020204" pitchFamily="34" charset="0"/>
              </a:rPr>
              <a:t>each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D66743C0-04DF-99D8-2224-B74BA89B30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624342"/>
              </p:ext>
            </p:extLst>
          </p:nvPr>
        </p:nvGraphicFramePr>
        <p:xfrm>
          <a:off x="4804495" y="1515576"/>
          <a:ext cx="6653477" cy="4131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AutoShape 2">
            <a:extLst>
              <a:ext uri="{FF2B5EF4-FFF2-40B4-BE49-F238E27FC236}">
                <a16:creationId xmlns:a16="http://schemas.microsoft.com/office/drawing/2014/main" id="{F3106779-D0D1-FD17-7FE2-A550F64B40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0B7E420-DBF8-9CEB-6C62-6D4F0BFD70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1110" y="2678285"/>
            <a:ext cx="5461000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52784" y="1523206"/>
            <a:ext cx="4339137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the structure of the website , analysis the content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Discover relevant information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Get 200 records from the website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Normalize the data form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json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Get the main columns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Transform form like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4F608EA4-2A3B-BFD7-94A6-CA4370858E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5538708"/>
              </p:ext>
            </p:extLst>
          </p:nvPr>
        </p:nvGraphicFramePr>
        <p:xfrm>
          <a:off x="4228891" y="10876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E92A273-1F5A-2727-B551-6F97475F3F64}"/>
              </a:ext>
            </a:extLst>
          </p:cNvPr>
          <p:cNvSpPr txBox="1"/>
          <p:nvPr/>
        </p:nvSpPr>
        <p:spPr>
          <a:xfrm>
            <a:off x="457321" y="6148295"/>
            <a:ext cx="11445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https://github.com/yvonne1989-cloud/finaltest/blob/main/jupyter-labs-spacex-data-collection-api.ipynb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 with the null data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use the code—(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isnull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)—to find how much null were there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5 of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PlayloadMass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26 of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LandingPad</a:t>
            </a:r>
            <a:endParaRPr lang="en-US" sz="1800" dirty="0">
              <a:solidFill>
                <a:schemeClr val="accent3">
                  <a:lumMod val="25000"/>
                </a:schemeClr>
              </a:solidFill>
              <a:highlight>
                <a:srgbClr val="FFFF00"/>
              </a:highlight>
              <a:latin typeface="Abadi" panose="020B0604020104020204" pitchFamily="34" charset="0"/>
            </a:endParaRPr>
          </a:p>
          <a:p>
            <a:pPr lvl="1"/>
            <a:endParaRPr lang="en-US" sz="1800" dirty="0">
              <a:solidFill>
                <a:schemeClr val="accent3">
                  <a:lumMod val="25000"/>
                </a:schemeClr>
              </a:solidFill>
              <a:highlight>
                <a:srgbClr val="FFFF00"/>
              </a:highlight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 with the missing data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mean of those data to fill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result we can get a table with no missing values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83B193-D8F0-BBFF-E702-60ED4D0321FC}"/>
              </a:ext>
            </a:extLst>
          </p:cNvPr>
          <p:cNvSpPr txBox="1"/>
          <p:nvPr/>
        </p:nvSpPr>
        <p:spPr>
          <a:xfrm>
            <a:off x="770011" y="4811530"/>
            <a:ext cx="1003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https://github.com/yvonne1989-cloud/finaltest/blob/main/labs-jupyter-spacex-Data%20wrangling.ipynb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</TotalTime>
  <Words>1704</Words>
  <Application>Microsoft Office PowerPoint</Application>
  <PresentationFormat>宽屏</PresentationFormat>
  <Paragraphs>319</Paragraphs>
  <Slides>45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ali-55</vt:lpstr>
      <vt:lpstr>Helvetica Neue</vt:lpstr>
      <vt:lpstr>IBM Plex Mono Text</vt:lpstr>
      <vt:lpstr>Abadi</vt:lpstr>
      <vt:lpstr>Agency FB</vt:lpstr>
      <vt:lpstr>Arial</vt:lpstr>
      <vt:lpstr>Calibri</vt:lpstr>
      <vt:lpstr>Calibri Light</vt:lpstr>
      <vt:lpstr>Franklin Gothic Demi</vt:lpstr>
      <vt:lpstr>IBM Plex Mono SemiBold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徐 睿</cp:lastModifiedBy>
  <cp:revision>202</cp:revision>
  <dcterms:created xsi:type="dcterms:W3CDTF">2021-04-29T18:58:34Z</dcterms:created>
  <dcterms:modified xsi:type="dcterms:W3CDTF">2023-05-30T13:32:19Z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